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</p:sldIdLst>
  <p:sldSz cx="5334000" cy="7562850"/>
  <p:notesSz cx="53340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0745"/>
    <a:srgbClr val="CEACD2"/>
    <a:srgbClr val="5191CD"/>
    <a:srgbClr val="F28E42"/>
    <a:srgbClr val="97D4E2"/>
    <a:srgbClr val="81C391"/>
    <a:srgbClr val="662483"/>
    <a:srgbClr val="FECE00"/>
    <a:srgbClr val="E3051B"/>
    <a:srgbClr val="321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>
      <p:cViewPr varScale="1">
        <p:scale>
          <a:sx n="94" d="100"/>
          <a:sy n="94" d="100"/>
        </p:scale>
        <p:origin x="362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21" Type="http://schemas.openxmlformats.org/officeDocument/2006/relationships/image" Target="../media/image21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19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052576"/>
            <a:ext cx="5328285" cy="508000"/>
          </a:xfrm>
          <a:custGeom>
            <a:avLst/>
            <a:gdLst/>
            <a:ahLst/>
            <a:cxnLst/>
            <a:rect l="l" t="t" r="r" b="b"/>
            <a:pathLst>
              <a:path w="5328285" h="508000">
                <a:moveTo>
                  <a:pt x="5328005" y="0"/>
                </a:moveTo>
                <a:lnTo>
                  <a:pt x="0" y="0"/>
                </a:lnTo>
                <a:lnTo>
                  <a:pt x="0" y="507428"/>
                </a:lnTo>
                <a:lnTo>
                  <a:pt x="5328005" y="507428"/>
                </a:lnTo>
                <a:lnTo>
                  <a:pt x="5328005" y="0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7329" y="7143024"/>
            <a:ext cx="282666" cy="32491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926774" y="7344905"/>
            <a:ext cx="283210" cy="31750"/>
          </a:xfrm>
          <a:custGeom>
            <a:avLst/>
            <a:gdLst/>
            <a:ahLst/>
            <a:cxnLst/>
            <a:rect l="l" t="t" r="r" b="b"/>
            <a:pathLst>
              <a:path w="283210" h="31750">
                <a:moveTo>
                  <a:pt x="19418" y="11277"/>
                </a:moveTo>
                <a:lnTo>
                  <a:pt x="18516" y="6134"/>
                </a:lnTo>
                <a:lnTo>
                  <a:pt x="18173" y="5740"/>
                </a:lnTo>
                <a:lnTo>
                  <a:pt x="16649" y="3975"/>
                </a:lnTo>
                <a:lnTo>
                  <a:pt x="14935" y="3149"/>
                </a:lnTo>
                <a:lnTo>
                  <a:pt x="14935" y="10312"/>
                </a:lnTo>
                <a:lnTo>
                  <a:pt x="14833" y="12268"/>
                </a:lnTo>
                <a:lnTo>
                  <a:pt x="12915" y="15151"/>
                </a:lnTo>
                <a:lnTo>
                  <a:pt x="7734" y="17729"/>
                </a:lnTo>
                <a:lnTo>
                  <a:pt x="5892" y="18618"/>
                </a:lnTo>
                <a:lnTo>
                  <a:pt x="4394" y="19951"/>
                </a:lnTo>
                <a:lnTo>
                  <a:pt x="4394" y="5740"/>
                </a:lnTo>
                <a:lnTo>
                  <a:pt x="10883" y="5740"/>
                </a:lnTo>
                <a:lnTo>
                  <a:pt x="13449" y="6451"/>
                </a:lnTo>
                <a:lnTo>
                  <a:pt x="14935" y="10312"/>
                </a:lnTo>
                <a:lnTo>
                  <a:pt x="14935" y="3149"/>
                </a:lnTo>
                <a:lnTo>
                  <a:pt x="12065" y="1765"/>
                </a:lnTo>
                <a:lnTo>
                  <a:pt x="9791" y="1651"/>
                </a:lnTo>
                <a:lnTo>
                  <a:pt x="0" y="1651"/>
                </a:lnTo>
                <a:lnTo>
                  <a:pt x="0" y="29921"/>
                </a:lnTo>
                <a:lnTo>
                  <a:pt x="4394" y="29921"/>
                </a:lnTo>
                <a:lnTo>
                  <a:pt x="4279" y="26657"/>
                </a:lnTo>
                <a:lnTo>
                  <a:pt x="6070" y="22758"/>
                </a:lnTo>
                <a:lnTo>
                  <a:pt x="8661" y="21602"/>
                </a:lnTo>
                <a:lnTo>
                  <a:pt x="12065" y="19951"/>
                </a:lnTo>
                <a:lnTo>
                  <a:pt x="13322" y="19342"/>
                </a:lnTo>
                <a:lnTo>
                  <a:pt x="16002" y="18199"/>
                </a:lnTo>
                <a:lnTo>
                  <a:pt x="19024" y="13931"/>
                </a:lnTo>
                <a:lnTo>
                  <a:pt x="19418" y="11277"/>
                </a:lnTo>
                <a:close/>
              </a:path>
              <a:path w="283210" h="31750">
                <a:moveTo>
                  <a:pt x="51003" y="7480"/>
                </a:moveTo>
                <a:lnTo>
                  <a:pt x="50025" y="5207"/>
                </a:lnTo>
                <a:lnTo>
                  <a:pt x="49580" y="4191"/>
                </a:lnTo>
                <a:lnTo>
                  <a:pt x="46659" y="2552"/>
                </a:lnTo>
                <a:lnTo>
                  <a:pt x="46659" y="19583"/>
                </a:lnTo>
                <a:lnTo>
                  <a:pt x="46418" y="19304"/>
                </a:lnTo>
                <a:lnTo>
                  <a:pt x="43840" y="16687"/>
                </a:lnTo>
                <a:lnTo>
                  <a:pt x="42303" y="16332"/>
                </a:lnTo>
                <a:lnTo>
                  <a:pt x="39865" y="15773"/>
                </a:lnTo>
                <a:lnTo>
                  <a:pt x="36309" y="16332"/>
                </a:lnTo>
                <a:lnTo>
                  <a:pt x="36283" y="10020"/>
                </a:lnTo>
                <a:lnTo>
                  <a:pt x="36918" y="7594"/>
                </a:lnTo>
                <a:lnTo>
                  <a:pt x="38138" y="6273"/>
                </a:lnTo>
                <a:lnTo>
                  <a:pt x="41325" y="5207"/>
                </a:lnTo>
                <a:lnTo>
                  <a:pt x="43218" y="5448"/>
                </a:lnTo>
                <a:lnTo>
                  <a:pt x="45948" y="7480"/>
                </a:lnTo>
                <a:lnTo>
                  <a:pt x="46647" y="9118"/>
                </a:lnTo>
                <a:lnTo>
                  <a:pt x="46659" y="19583"/>
                </a:lnTo>
                <a:lnTo>
                  <a:pt x="46659" y="2552"/>
                </a:lnTo>
                <a:lnTo>
                  <a:pt x="42659" y="279"/>
                </a:lnTo>
                <a:lnTo>
                  <a:pt x="37211" y="914"/>
                </a:lnTo>
                <a:lnTo>
                  <a:pt x="32829" y="5842"/>
                </a:lnTo>
                <a:lnTo>
                  <a:pt x="32105" y="7912"/>
                </a:lnTo>
                <a:lnTo>
                  <a:pt x="32042" y="9118"/>
                </a:lnTo>
                <a:lnTo>
                  <a:pt x="31953" y="29921"/>
                </a:lnTo>
                <a:lnTo>
                  <a:pt x="36309" y="29921"/>
                </a:lnTo>
                <a:lnTo>
                  <a:pt x="36309" y="20548"/>
                </a:lnTo>
                <a:lnTo>
                  <a:pt x="38862" y="20231"/>
                </a:lnTo>
                <a:lnTo>
                  <a:pt x="41732" y="20472"/>
                </a:lnTo>
                <a:lnTo>
                  <a:pt x="45808" y="23431"/>
                </a:lnTo>
                <a:lnTo>
                  <a:pt x="46647" y="25628"/>
                </a:lnTo>
                <a:lnTo>
                  <a:pt x="46659" y="29921"/>
                </a:lnTo>
                <a:lnTo>
                  <a:pt x="51003" y="29921"/>
                </a:lnTo>
                <a:lnTo>
                  <a:pt x="51003" y="20231"/>
                </a:lnTo>
                <a:lnTo>
                  <a:pt x="51003" y="19583"/>
                </a:lnTo>
                <a:lnTo>
                  <a:pt x="51003" y="7480"/>
                </a:lnTo>
                <a:close/>
              </a:path>
              <a:path w="283210" h="31750">
                <a:moveTo>
                  <a:pt x="85712" y="26784"/>
                </a:moveTo>
                <a:lnTo>
                  <a:pt x="84810" y="22745"/>
                </a:lnTo>
                <a:lnTo>
                  <a:pt x="83959" y="21640"/>
                </a:lnTo>
                <a:lnTo>
                  <a:pt x="83185" y="20624"/>
                </a:lnTo>
                <a:lnTo>
                  <a:pt x="81889" y="19939"/>
                </a:lnTo>
                <a:lnTo>
                  <a:pt x="80416" y="19151"/>
                </a:lnTo>
                <a:lnTo>
                  <a:pt x="79870" y="18935"/>
                </a:lnTo>
                <a:lnTo>
                  <a:pt x="79311" y="18757"/>
                </a:lnTo>
                <a:lnTo>
                  <a:pt x="80708" y="17983"/>
                </a:lnTo>
                <a:lnTo>
                  <a:pt x="82092" y="17043"/>
                </a:lnTo>
                <a:lnTo>
                  <a:pt x="83972" y="14579"/>
                </a:lnTo>
                <a:lnTo>
                  <a:pt x="84493" y="13208"/>
                </a:lnTo>
                <a:lnTo>
                  <a:pt x="84988" y="8623"/>
                </a:lnTo>
                <a:lnTo>
                  <a:pt x="83985" y="5740"/>
                </a:lnTo>
                <a:lnTo>
                  <a:pt x="80352" y="2997"/>
                </a:lnTo>
                <a:lnTo>
                  <a:pt x="80352" y="11633"/>
                </a:lnTo>
                <a:lnTo>
                  <a:pt x="80035" y="13093"/>
                </a:lnTo>
                <a:lnTo>
                  <a:pt x="77978" y="15455"/>
                </a:lnTo>
                <a:lnTo>
                  <a:pt x="73190" y="17741"/>
                </a:lnTo>
                <a:lnTo>
                  <a:pt x="71424" y="18618"/>
                </a:lnTo>
                <a:lnTo>
                  <a:pt x="69977" y="19939"/>
                </a:lnTo>
                <a:lnTo>
                  <a:pt x="69977" y="5740"/>
                </a:lnTo>
                <a:lnTo>
                  <a:pt x="77076" y="5740"/>
                </a:lnTo>
                <a:lnTo>
                  <a:pt x="79908" y="7099"/>
                </a:lnTo>
                <a:lnTo>
                  <a:pt x="80352" y="11633"/>
                </a:lnTo>
                <a:lnTo>
                  <a:pt x="80352" y="2997"/>
                </a:lnTo>
                <a:lnTo>
                  <a:pt x="78028" y="1257"/>
                </a:lnTo>
                <a:lnTo>
                  <a:pt x="73723" y="1651"/>
                </a:lnTo>
                <a:lnTo>
                  <a:pt x="65582" y="1651"/>
                </a:lnTo>
                <a:lnTo>
                  <a:pt x="65582" y="29921"/>
                </a:lnTo>
                <a:lnTo>
                  <a:pt x="69977" y="29921"/>
                </a:lnTo>
                <a:lnTo>
                  <a:pt x="70078" y="25527"/>
                </a:lnTo>
                <a:lnTo>
                  <a:pt x="70891" y="23723"/>
                </a:lnTo>
                <a:lnTo>
                  <a:pt x="74129" y="21755"/>
                </a:lnTo>
                <a:lnTo>
                  <a:pt x="76301" y="21640"/>
                </a:lnTo>
                <a:lnTo>
                  <a:pt x="79717" y="23164"/>
                </a:lnTo>
                <a:lnTo>
                  <a:pt x="80835" y="24815"/>
                </a:lnTo>
                <a:lnTo>
                  <a:pt x="81127" y="26784"/>
                </a:lnTo>
                <a:lnTo>
                  <a:pt x="81191" y="29921"/>
                </a:lnTo>
                <a:lnTo>
                  <a:pt x="85636" y="29921"/>
                </a:lnTo>
                <a:lnTo>
                  <a:pt x="85712" y="26784"/>
                </a:lnTo>
                <a:close/>
              </a:path>
              <a:path w="283210" h="31750">
                <a:moveTo>
                  <a:pt x="103682" y="7442"/>
                </a:moveTo>
                <a:lnTo>
                  <a:pt x="102209" y="7505"/>
                </a:lnTo>
                <a:lnTo>
                  <a:pt x="100723" y="7721"/>
                </a:lnTo>
                <a:lnTo>
                  <a:pt x="99288" y="8089"/>
                </a:lnTo>
                <a:lnTo>
                  <a:pt x="99288" y="29921"/>
                </a:lnTo>
                <a:lnTo>
                  <a:pt x="103682" y="29921"/>
                </a:lnTo>
                <a:lnTo>
                  <a:pt x="103682" y="7442"/>
                </a:lnTo>
                <a:close/>
              </a:path>
              <a:path w="283210" h="31750">
                <a:moveTo>
                  <a:pt x="103682" y="1638"/>
                </a:moveTo>
                <a:lnTo>
                  <a:pt x="99288" y="1638"/>
                </a:lnTo>
                <a:lnTo>
                  <a:pt x="99288" y="5600"/>
                </a:lnTo>
                <a:lnTo>
                  <a:pt x="100723" y="5219"/>
                </a:lnTo>
                <a:lnTo>
                  <a:pt x="102209" y="5041"/>
                </a:lnTo>
                <a:lnTo>
                  <a:pt x="103682" y="4953"/>
                </a:lnTo>
                <a:lnTo>
                  <a:pt x="103682" y="1638"/>
                </a:lnTo>
                <a:close/>
              </a:path>
              <a:path w="283210" h="31750">
                <a:moveTo>
                  <a:pt x="135902" y="20523"/>
                </a:moveTo>
                <a:lnTo>
                  <a:pt x="123926" y="12420"/>
                </a:lnTo>
                <a:lnTo>
                  <a:pt x="121526" y="9677"/>
                </a:lnTo>
                <a:lnTo>
                  <a:pt x="121780" y="7594"/>
                </a:lnTo>
                <a:lnTo>
                  <a:pt x="124193" y="5168"/>
                </a:lnTo>
                <a:lnTo>
                  <a:pt x="126174" y="4889"/>
                </a:lnTo>
                <a:lnTo>
                  <a:pt x="129616" y="5981"/>
                </a:lnTo>
                <a:lnTo>
                  <a:pt x="130721" y="7632"/>
                </a:lnTo>
                <a:lnTo>
                  <a:pt x="130721" y="9512"/>
                </a:lnTo>
                <a:lnTo>
                  <a:pt x="135064" y="9512"/>
                </a:lnTo>
                <a:lnTo>
                  <a:pt x="135064" y="7442"/>
                </a:lnTo>
                <a:lnTo>
                  <a:pt x="134404" y="5448"/>
                </a:lnTo>
                <a:lnTo>
                  <a:pt x="131597" y="2451"/>
                </a:lnTo>
                <a:lnTo>
                  <a:pt x="129692" y="1574"/>
                </a:lnTo>
                <a:lnTo>
                  <a:pt x="125628" y="1041"/>
                </a:lnTo>
                <a:lnTo>
                  <a:pt x="123482" y="1308"/>
                </a:lnTo>
                <a:lnTo>
                  <a:pt x="119938" y="3327"/>
                </a:lnTo>
                <a:lnTo>
                  <a:pt x="118491" y="4876"/>
                </a:lnTo>
                <a:lnTo>
                  <a:pt x="117284" y="8597"/>
                </a:lnTo>
                <a:lnTo>
                  <a:pt x="117411" y="10871"/>
                </a:lnTo>
                <a:lnTo>
                  <a:pt x="119392" y="14439"/>
                </a:lnTo>
                <a:lnTo>
                  <a:pt x="121272" y="15557"/>
                </a:lnTo>
                <a:lnTo>
                  <a:pt x="125285" y="17272"/>
                </a:lnTo>
                <a:lnTo>
                  <a:pt x="127698" y="17818"/>
                </a:lnTo>
                <a:lnTo>
                  <a:pt x="130327" y="19697"/>
                </a:lnTo>
                <a:lnTo>
                  <a:pt x="130949" y="20383"/>
                </a:lnTo>
                <a:lnTo>
                  <a:pt x="131394" y="22199"/>
                </a:lnTo>
                <a:lnTo>
                  <a:pt x="131318" y="23215"/>
                </a:lnTo>
                <a:lnTo>
                  <a:pt x="129882" y="26060"/>
                </a:lnTo>
                <a:lnTo>
                  <a:pt x="127355" y="26670"/>
                </a:lnTo>
                <a:lnTo>
                  <a:pt x="122961" y="25831"/>
                </a:lnTo>
                <a:lnTo>
                  <a:pt x="121285" y="23901"/>
                </a:lnTo>
                <a:lnTo>
                  <a:pt x="121285" y="21526"/>
                </a:lnTo>
                <a:lnTo>
                  <a:pt x="116979" y="21526"/>
                </a:lnTo>
                <a:lnTo>
                  <a:pt x="116979" y="23825"/>
                </a:lnTo>
                <a:lnTo>
                  <a:pt x="117729" y="25984"/>
                </a:lnTo>
                <a:lnTo>
                  <a:pt x="121005" y="29248"/>
                </a:lnTo>
                <a:lnTo>
                  <a:pt x="123266" y="30124"/>
                </a:lnTo>
                <a:lnTo>
                  <a:pt x="127927" y="30505"/>
                </a:lnTo>
                <a:lnTo>
                  <a:pt x="130378" y="30022"/>
                </a:lnTo>
                <a:lnTo>
                  <a:pt x="134175" y="27330"/>
                </a:lnTo>
                <a:lnTo>
                  <a:pt x="135394" y="25336"/>
                </a:lnTo>
                <a:lnTo>
                  <a:pt x="135902" y="20523"/>
                </a:lnTo>
                <a:close/>
              </a:path>
              <a:path w="283210" h="31750">
                <a:moveTo>
                  <a:pt x="178181" y="25869"/>
                </a:moveTo>
                <a:lnTo>
                  <a:pt x="166776" y="25869"/>
                </a:lnTo>
                <a:lnTo>
                  <a:pt x="173913" y="16954"/>
                </a:lnTo>
                <a:lnTo>
                  <a:pt x="174891" y="15748"/>
                </a:lnTo>
                <a:lnTo>
                  <a:pt x="175831" y="14478"/>
                </a:lnTo>
                <a:lnTo>
                  <a:pt x="177114" y="11658"/>
                </a:lnTo>
                <a:lnTo>
                  <a:pt x="177342" y="10109"/>
                </a:lnTo>
                <a:lnTo>
                  <a:pt x="176834" y="5676"/>
                </a:lnTo>
                <a:lnTo>
                  <a:pt x="174828" y="3263"/>
                </a:lnTo>
                <a:lnTo>
                  <a:pt x="169532" y="838"/>
                </a:lnTo>
                <a:lnTo>
                  <a:pt x="166154" y="901"/>
                </a:lnTo>
                <a:lnTo>
                  <a:pt x="160896" y="3594"/>
                </a:lnTo>
                <a:lnTo>
                  <a:pt x="158991" y="6172"/>
                </a:lnTo>
                <a:lnTo>
                  <a:pt x="158673" y="12255"/>
                </a:lnTo>
                <a:lnTo>
                  <a:pt x="160096" y="14973"/>
                </a:lnTo>
                <a:lnTo>
                  <a:pt x="162521" y="16827"/>
                </a:lnTo>
                <a:lnTo>
                  <a:pt x="164998" y="13652"/>
                </a:lnTo>
                <a:lnTo>
                  <a:pt x="164109" y="12801"/>
                </a:lnTo>
                <a:lnTo>
                  <a:pt x="163410" y="11772"/>
                </a:lnTo>
                <a:lnTo>
                  <a:pt x="163004" y="9347"/>
                </a:lnTo>
                <a:lnTo>
                  <a:pt x="163207" y="8153"/>
                </a:lnTo>
                <a:lnTo>
                  <a:pt x="165354" y="5257"/>
                </a:lnTo>
                <a:lnTo>
                  <a:pt x="168198" y="4673"/>
                </a:lnTo>
                <a:lnTo>
                  <a:pt x="171361" y="6261"/>
                </a:lnTo>
                <a:lnTo>
                  <a:pt x="172237" y="7175"/>
                </a:lnTo>
                <a:lnTo>
                  <a:pt x="173012" y="9474"/>
                </a:lnTo>
                <a:lnTo>
                  <a:pt x="172821" y="10820"/>
                </a:lnTo>
                <a:lnTo>
                  <a:pt x="171818" y="13055"/>
                </a:lnTo>
                <a:lnTo>
                  <a:pt x="158305" y="29908"/>
                </a:lnTo>
                <a:lnTo>
                  <a:pt x="178181" y="29908"/>
                </a:lnTo>
                <a:lnTo>
                  <a:pt x="178181" y="25869"/>
                </a:lnTo>
                <a:close/>
              </a:path>
              <a:path w="283210" h="31750">
                <a:moveTo>
                  <a:pt x="220484" y="19100"/>
                </a:moveTo>
                <a:lnTo>
                  <a:pt x="220383" y="12001"/>
                </a:lnTo>
                <a:lnTo>
                  <a:pt x="216217" y="6477"/>
                </a:lnTo>
                <a:lnTo>
                  <a:pt x="216154" y="15354"/>
                </a:lnTo>
                <a:lnTo>
                  <a:pt x="212534" y="23876"/>
                </a:lnTo>
                <a:lnTo>
                  <a:pt x="208483" y="26466"/>
                </a:lnTo>
                <a:lnTo>
                  <a:pt x="199847" y="25946"/>
                </a:lnTo>
                <a:lnTo>
                  <a:pt x="196151" y="22898"/>
                </a:lnTo>
                <a:lnTo>
                  <a:pt x="193662" y="14693"/>
                </a:lnTo>
                <a:lnTo>
                  <a:pt x="195160" y="10045"/>
                </a:lnTo>
                <a:lnTo>
                  <a:pt x="202082" y="4775"/>
                </a:lnTo>
                <a:lnTo>
                  <a:pt x="206984" y="4673"/>
                </a:lnTo>
                <a:lnTo>
                  <a:pt x="214566" y="9931"/>
                </a:lnTo>
                <a:lnTo>
                  <a:pt x="216154" y="15354"/>
                </a:lnTo>
                <a:lnTo>
                  <a:pt x="216154" y="6413"/>
                </a:lnTo>
                <a:lnTo>
                  <a:pt x="215747" y="5943"/>
                </a:lnTo>
                <a:lnTo>
                  <a:pt x="214439" y="4673"/>
                </a:lnTo>
                <a:lnTo>
                  <a:pt x="210845" y="1155"/>
                </a:lnTo>
                <a:lnTo>
                  <a:pt x="203987" y="0"/>
                </a:lnTo>
                <a:lnTo>
                  <a:pt x="192824" y="5156"/>
                </a:lnTo>
                <a:lnTo>
                  <a:pt x="189445" y="11112"/>
                </a:lnTo>
                <a:lnTo>
                  <a:pt x="190601" y="23253"/>
                </a:lnTo>
                <a:lnTo>
                  <a:pt x="195097" y="28409"/>
                </a:lnTo>
                <a:lnTo>
                  <a:pt x="206870" y="31394"/>
                </a:lnTo>
                <a:lnTo>
                  <a:pt x="213372" y="29184"/>
                </a:lnTo>
                <a:lnTo>
                  <a:pt x="215277" y="26466"/>
                </a:lnTo>
                <a:lnTo>
                  <a:pt x="220484" y="19100"/>
                </a:lnTo>
                <a:close/>
              </a:path>
              <a:path w="283210" h="31750">
                <a:moveTo>
                  <a:pt x="251752" y="25869"/>
                </a:moveTo>
                <a:lnTo>
                  <a:pt x="240347" y="25869"/>
                </a:lnTo>
                <a:lnTo>
                  <a:pt x="247484" y="16954"/>
                </a:lnTo>
                <a:lnTo>
                  <a:pt x="249402" y="14478"/>
                </a:lnTo>
                <a:lnTo>
                  <a:pt x="250672" y="11658"/>
                </a:lnTo>
                <a:lnTo>
                  <a:pt x="250901" y="10109"/>
                </a:lnTo>
                <a:lnTo>
                  <a:pt x="250405" y="5676"/>
                </a:lnTo>
                <a:lnTo>
                  <a:pt x="248399" y="3263"/>
                </a:lnTo>
                <a:lnTo>
                  <a:pt x="243103" y="838"/>
                </a:lnTo>
                <a:lnTo>
                  <a:pt x="239725" y="901"/>
                </a:lnTo>
                <a:lnTo>
                  <a:pt x="234467" y="3594"/>
                </a:lnTo>
                <a:lnTo>
                  <a:pt x="232562" y="6172"/>
                </a:lnTo>
                <a:lnTo>
                  <a:pt x="232244" y="12255"/>
                </a:lnTo>
                <a:lnTo>
                  <a:pt x="233667" y="14973"/>
                </a:lnTo>
                <a:lnTo>
                  <a:pt x="236093" y="16827"/>
                </a:lnTo>
                <a:lnTo>
                  <a:pt x="238569" y="13652"/>
                </a:lnTo>
                <a:lnTo>
                  <a:pt x="237680" y="12801"/>
                </a:lnTo>
                <a:lnTo>
                  <a:pt x="236969" y="11772"/>
                </a:lnTo>
                <a:lnTo>
                  <a:pt x="236575" y="9347"/>
                </a:lnTo>
                <a:lnTo>
                  <a:pt x="236778" y="8153"/>
                </a:lnTo>
                <a:lnTo>
                  <a:pt x="238925" y="5257"/>
                </a:lnTo>
                <a:lnTo>
                  <a:pt x="241769" y="4673"/>
                </a:lnTo>
                <a:lnTo>
                  <a:pt x="244932" y="6261"/>
                </a:lnTo>
                <a:lnTo>
                  <a:pt x="245808" y="7175"/>
                </a:lnTo>
                <a:lnTo>
                  <a:pt x="246583" y="9474"/>
                </a:lnTo>
                <a:lnTo>
                  <a:pt x="246392" y="10820"/>
                </a:lnTo>
                <a:lnTo>
                  <a:pt x="245389" y="13055"/>
                </a:lnTo>
                <a:lnTo>
                  <a:pt x="231876" y="29908"/>
                </a:lnTo>
                <a:lnTo>
                  <a:pt x="251752" y="29908"/>
                </a:lnTo>
                <a:lnTo>
                  <a:pt x="251752" y="25869"/>
                </a:lnTo>
                <a:close/>
              </a:path>
              <a:path w="283210" h="31750">
                <a:moveTo>
                  <a:pt x="282663" y="9220"/>
                </a:moveTo>
                <a:lnTo>
                  <a:pt x="278447" y="9220"/>
                </a:lnTo>
                <a:lnTo>
                  <a:pt x="278447" y="18796"/>
                </a:lnTo>
                <a:lnTo>
                  <a:pt x="276352" y="17310"/>
                </a:lnTo>
                <a:lnTo>
                  <a:pt x="273748" y="16852"/>
                </a:lnTo>
                <a:lnTo>
                  <a:pt x="269659" y="14414"/>
                </a:lnTo>
                <a:lnTo>
                  <a:pt x="269062" y="12433"/>
                </a:lnTo>
                <a:lnTo>
                  <a:pt x="269049" y="1651"/>
                </a:lnTo>
                <a:lnTo>
                  <a:pt x="264655" y="1651"/>
                </a:lnTo>
                <a:lnTo>
                  <a:pt x="274650" y="21501"/>
                </a:lnTo>
                <a:lnTo>
                  <a:pt x="276364" y="22212"/>
                </a:lnTo>
                <a:lnTo>
                  <a:pt x="278345" y="24650"/>
                </a:lnTo>
                <a:lnTo>
                  <a:pt x="278447" y="29921"/>
                </a:lnTo>
                <a:lnTo>
                  <a:pt x="282663" y="29921"/>
                </a:lnTo>
                <a:lnTo>
                  <a:pt x="282663" y="18796"/>
                </a:lnTo>
                <a:lnTo>
                  <a:pt x="282663" y="9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2311" y="7400306"/>
            <a:ext cx="93127" cy="675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77655" y="7143024"/>
            <a:ext cx="180911" cy="178523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209161" y="7443114"/>
            <a:ext cx="394335" cy="26034"/>
          </a:xfrm>
          <a:custGeom>
            <a:avLst/>
            <a:gdLst/>
            <a:ahLst/>
            <a:cxnLst/>
            <a:rect l="l" t="t" r="r" b="b"/>
            <a:pathLst>
              <a:path w="394335" h="26034">
                <a:moveTo>
                  <a:pt x="16586" y="2349"/>
                </a:moveTo>
                <a:lnTo>
                  <a:pt x="13398" y="762"/>
                </a:lnTo>
                <a:lnTo>
                  <a:pt x="13398" y="4229"/>
                </a:lnTo>
                <a:lnTo>
                  <a:pt x="13398" y="11404"/>
                </a:lnTo>
                <a:lnTo>
                  <a:pt x="11303" y="13004"/>
                </a:lnTo>
                <a:lnTo>
                  <a:pt x="3200" y="13004"/>
                </a:lnTo>
                <a:lnTo>
                  <a:pt x="3200" y="3048"/>
                </a:lnTo>
                <a:lnTo>
                  <a:pt x="11176" y="3048"/>
                </a:lnTo>
                <a:lnTo>
                  <a:pt x="13398" y="4229"/>
                </a:lnTo>
                <a:lnTo>
                  <a:pt x="13398" y="762"/>
                </a:lnTo>
                <a:lnTo>
                  <a:pt x="12788" y="457"/>
                </a:lnTo>
                <a:lnTo>
                  <a:pt x="0" y="457"/>
                </a:lnTo>
                <a:lnTo>
                  <a:pt x="0" y="25539"/>
                </a:lnTo>
                <a:lnTo>
                  <a:pt x="3200" y="25539"/>
                </a:lnTo>
                <a:lnTo>
                  <a:pt x="3200" y="15595"/>
                </a:lnTo>
                <a:lnTo>
                  <a:pt x="12814" y="15595"/>
                </a:lnTo>
                <a:lnTo>
                  <a:pt x="16586" y="13131"/>
                </a:lnTo>
                <a:lnTo>
                  <a:pt x="16586" y="13004"/>
                </a:lnTo>
                <a:lnTo>
                  <a:pt x="16586" y="3048"/>
                </a:lnTo>
                <a:lnTo>
                  <a:pt x="16586" y="2349"/>
                </a:lnTo>
                <a:close/>
              </a:path>
              <a:path w="394335" h="26034">
                <a:moveTo>
                  <a:pt x="39611" y="25539"/>
                </a:moveTo>
                <a:lnTo>
                  <a:pt x="37020" y="17881"/>
                </a:lnTo>
                <a:lnTo>
                  <a:pt x="36156" y="15341"/>
                </a:lnTo>
                <a:lnTo>
                  <a:pt x="33032" y="6121"/>
                </a:lnTo>
                <a:lnTo>
                  <a:pt x="33032" y="15341"/>
                </a:lnTo>
                <a:lnTo>
                  <a:pt x="25501" y="15341"/>
                </a:lnTo>
                <a:lnTo>
                  <a:pt x="27609" y="8712"/>
                </a:lnTo>
                <a:lnTo>
                  <a:pt x="28409" y="5969"/>
                </a:lnTo>
                <a:lnTo>
                  <a:pt x="29197" y="3073"/>
                </a:lnTo>
                <a:lnTo>
                  <a:pt x="29349" y="3073"/>
                </a:lnTo>
                <a:lnTo>
                  <a:pt x="30149" y="5981"/>
                </a:lnTo>
                <a:lnTo>
                  <a:pt x="30962" y="8712"/>
                </a:lnTo>
                <a:lnTo>
                  <a:pt x="33032" y="15341"/>
                </a:lnTo>
                <a:lnTo>
                  <a:pt x="33032" y="6121"/>
                </a:lnTo>
                <a:lnTo>
                  <a:pt x="32004" y="3073"/>
                </a:lnTo>
                <a:lnTo>
                  <a:pt x="31127" y="444"/>
                </a:lnTo>
                <a:lnTo>
                  <a:pt x="27520" y="444"/>
                </a:lnTo>
                <a:lnTo>
                  <a:pt x="19037" y="25539"/>
                </a:lnTo>
                <a:lnTo>
                  <a:pt x="22288" y="25539"/>
                </a:lnTo>
                <a:lnTo>
                  <a:pt x="24701" y="17881"/>
                </a:lnTo>
                <a:lnTo>
                  <a:pt x="33832" y="17881"/>
                </a:lnTo>
                <a:lnTo>
                  <a:pt x="36233" y="25539"/>
                </a:lnTo>
                <a:lnTo>
                  <a:pt x="39611" y="25539"/>
                </a:lnTo>
                <a:close/>
              </a:path>
              <a:path w="394335" h="26034">
                <a:moveTo>
                  <a:pt x="63004" y="25539"/>
                </a:moveTo>
                <a:lnTo>
                  <a:pt x="56819" y="14935"/>
                </a:lnTo>
                <a:lnTo>
                  <a:pt x="58585" y="14935"/>
                </a:lnTo>
                <a:lnTo>
                  <a:pt x="62255" y="12522"/>
                </a:lnTo>
                <a:lnTo>
                  <a:pt x="62255" y="12344"/>
                </a:lnTo>
                <a:lnTo>
                  <a:pt x="62255" y="3035"/>
                </a:lnTo>
                <a:lnTo>
                  <a:pt x="62255" y="2286"/>
                </a:lnTo>
                <a:lnTo>
                  <a:pt x="59067" y="698"/>
                </a:lnTo>
                <a:lnTo>
                  <a:pt x="59067" y="4216"/>
                </a:lnTo>
                <a:lnTo>
                  <a:pt x="59067" y="10756"/>
                </a:lnTo>
                <a:lnTo>
                  <a:pt x="56921" y="12344"/>
                </a:lnTo>
                <a:lnTo>
                  <a:pt x="48806" y="12344"/>
                </a:lnTo>
                <a:lnTo>
                  <a:pt x="48806" y="3035"/>
                </a:lnTo>
                <a:lnTo>
                  <a:pt x="56921" y="3035"/>
                </a:lnTo>
                <a:lnTo>
                  <a:pt x="59067" y="4216"/>
                </a:lnTo>
                <a:lnTo>
                  <a:pt x="59067" y="698"/>
                </a:lnTo>
                <a:lnTo>
                  <a:pt x="58585" y="444"/>
                </a:lnTo>
                <a:lnTo>
                  <a:pt x="45618" y="444"/>
                </a:lnTo>
                <a:lnTo>
                  <a:pt x="45618" y="25539"/>
                </a:lnTo>
                <a:lnTo>
                  <a:pt x="48806" y="25539"/>
                </a:lnTo>
                <a:lnTo>
                  <a:pt x="48806" y="14935"/>
                </a:lnTo>
                <a:lnTo>
                  <a:pt x="53340" y="14935"/>
                </a:lnTo>
                <a:lnTo>
                  <a:pt x="59385" y="25539"/>
                </a:lnTo>
                <a:lnTo>
                  <a:pt x="63004" y="25539"/>
                </a:lnTo>
                <a:close/>
              </a:path>
              <a:path w="394335" h="26034">
                <a:moveTo>
                  <a:pt x="85471" y="444"/>
                </a:moveTo>
                <a:lnTo>
                  <a:pt x="67094" y="444"/>
                </a:lnTo>
                <a:lnTo>
                  <a:pt x="67094" y="3149"/>
                </a:lnTo>
                <a:lnTo>
                  <a:pt x="74688" y="3149"/>
                </a:lnTo>
                <a:lnTo>
                  <a:pt x="74688" y="25539"/>
                </a:lnTo>
                <a:lnTo>
                  <a:pt x="77876" y="25539"/>
                </a:lnTo>
                <a:lnTo>
                  <a:pt x="77876" y="3149"/>
                </a:lnTo>
                <a:lnTo>
                  <a:pt x="85471" y="3149"/>
                </a:lnTo>
                <a:lnTo>
                  <a:pt x="85471" y="444"/>
                </a:lnTo>
                <a:close/>
              </a:path>
              <a:path w="394335" h="26034">
                <a:moveTo>
                  <a:pt x="107416" y="22847"/>
                </a:moveTo>
                <a:lnTo>
                  <a:pt x="95758" y="22847"/>
                </a:lnTo>
                <a:lnTo>
                  <a:pt x="95758" y="13728"/>
                </a:lnTo>
                <a:lnTo>
                  <a:pt x="105270" y="13728"/>
                </a:lnTo>
                <a:lnTo>
                  <a:pt x="105270" y="11023"/>
                </a:lnTo>
                <a:lnTo>
                  <a:pt x="95758" y="11023"/>
                </a:lnTo>
                <a:lnTo>
                  <a:pt x="95758" y="3162"/>
                </a:lnTo>
                <a:lnTo>
                  <a:pt x="107035" y="3162"/>
                </a:lnTo>
                <a:lnTo>
                  <a:pt x="107035" y="457"/>
                </a:lnTo>
                <a:lnTo>
                  <a:pt x="92570" y="457"/>
                </a:lnTo>
                <a:lnTo>
                  <a:pt x="92570" y="25552"/>
                </a:lnTo>
                <a:lnTo>
                  <a:pt x="107416" y="25552"/>
                </a:lnTo>
                <a:lnTo>
                  <a:pt x="107416" y="22847"/>
                </a:lnTo>
                <a:close/>
              </a:path>
              <a:path w="394335" h="26034">
                <a:moveTo>
                  <a:pt x="133210" y="457"/>
                </a:moveTo>
                <a:lnTo>
                  <a:pt x="130175" y="457"/>
                </a:lnTo>
                <a:lnTo>
                  <a:pt x="130175" y="16065"/>
                </a:lnTo>
                <a:lnTo>
                  <a:pt x="130416" y="18884"/>
                </a:lnTo>
                <a:lnTo>
                  <a:pt x="130581" y="21424"/>
                </a:lnTo>
                <a:lnTo>
                  <a:pt x="130429" y="21424"/>
                </a:lnTo>
                <a:lnTo>
                  <a:pt x="127723" y="16230"/>
                </a:lnTo>
                <a:lnTo>
                  <a:pt x="118643" y="457"/>
                </a:lnTo>
                <a:lnTo>
                  <a:pt x="115341" y="457"/>
                </a:lnTo>
                <a:lnTo>
                  <a:pt x="115341" y="25552"/>
                </a:lnTo>
                <a:lnTo>
                  <a:pt x="118376" y="25552"/>
                </a:lnTo>
                <a:lnTo>
                  <a:pt x="118376" y="9791"/>
                </a:lnTo>
                <a:lnTo>
                  <a:pt x="118135" y="7112"/>
                </a:lnTo>
                <a:lnTo>
                  <a:pt x="117957" y="4584"/>
                </a:lnTo>
                <a:lnTo>
                  <a:pt x="118122" y="4584"/>
                </a:lnTo>
                <a:lnTo>
                  <a:pt x="120827" y="9766"/>
                </a:lnTo>
                <a:lnTo>
                  <a:pt x="129908" y="25552"/>
                </a:lnTo>
                <a:lnTo>
                  <a:pt x="133210" y="25552"/>
                </a:lnTo>
                <a:lnTo>
                  <a:pt x="133210" y="457"/>
                </a:lnTo>
                <a:close/>
              </a:path>
              <a:path w="394335" h="26034">
                <a:moveTo>
                  <a:pt x="159956" y="25539"/>
                </a:moveTo>
                <a:lnTo>
                  <a:pt x="157365" y="17881"/>
                </a:lnTo>
                <a:lnTo>
                  <a:pt x="156502" y="15341"/>
                </a:lnTo>
                <a:lnTo>
                  <a:pt x="153377" y="6121"/>
                </a:lnTo>
                <a:lnTo>
                  <a:pt x="153377" y="15341"/>
                </a:lnTo>
                <a:lnTo>
                  <a:pt x="145846" y="15341"/>
                </a:lnTo>
                <a:lnTo>
                  <a:pt x="147955" y="8712"/>
                </a:lnTo>
                <a:lnTo>
                  <a:pt x="148767" y="5969"/>
                </a:lnTo>
                <a:lnTo>
                  <a:pt x="149542" y="3073"/>
                </a:lnTo>
                <a:lnTo>
                  <a:pt x="149694" y="3073"/>
                </a:lnTo>
                <a:lnTo>
                  <a:pt x="150495" y="5981"/>
                </a:lnTo>
                <a:lnTo>
                  <a:pt x="151307" y="8712"/>
                </a:lnTo>
                <a:lnTo>
                  <a:pt x="153377" y="15341"/>
                </a:lnTo>
                <a:lnTo>
                  <a:pt x="153377" y="6121"/>
                </a:lnTo>
                <a:lnTo>
                  <a:pt x="152349" y="3073"/>
                </a:lnTo>
                <a:lnTo>
                  <a:pt x="151472" y="444"/>
                </a:lnTo>
                <a:lnTo>
                  <a:pt x="147866" y="444"/>
                </a:lnTo>
                <a:lnTo>
                  <a:pt x="139395" y="25539"/>
                </a:lnTo>
                <a:lnTo>
                  <a:pt x="142633" y="25539"/>
                </a:lnTo>
                <a:lnTo>
                  <a:pt x="145046" y="17881"/>
                </a:lnTo>
                <a:lnTo>
                  <a:pt x="154178" y="17881"/>
                </a:lnTo>
                <a:lnTo>
                  <a:pt x="156578" y="25539"/>
                </a:lnTo>
                <a:lnTo>
                  <a:pt x="159956" y="25539"/>
                </a:lnTo>
                <a:close/>
              </a:path>
              <a:path w="394335" h="26034">
                <a:moveTo>
                  <a:pt x="169138" y="444"/>
                </a:moveTo>
                <a:lnTo>
                  <a:pt x="165963" y="444"/>
                </a:lnTo>
                <a:lnTo>
                  <a:pt x="165963" y="25539"/>
                </a:lnTo>
                <a:lnTo>
                  <a:pt x="169138" y="25539"/>
                </a:lnTo>
                <a:lnTo>
                  <a:pt x="169138" y="444"/>
                </a:lnTo>
                <a:close/>
              </a:path>
              <a:path w="394335" h="26034">
                <a:moveTo>
                  <a:pt x="196037" y="25539"/>
                </a:moveTo>
                <a:lnTo>
                  <a:pt x="189852" y="14935"/>
                </a:lnTo>
                <a:lnTo>
                  <a:pt x="191617" y="14935"/>
                </a:lnTo>
                <a:lnTo>
                  <a:pt x="195287" y="12522"/>
                </a:lnTo>
                <a:lnTo>
                  <a:pt x="195287" y="12344"/>
                </a:lnTo>
                <a:lnTo>
                  <a:pt x="195287" y="3035"/>
                </a:lnTo>
                <a:lnTo>
                  <a:pt x="195287" y="2286"/>
                </a:lnTo>
                <a:lnTo>
                  <a:pt x="192100" y="698"/>
                </a:lnTo>
                <a:lnTo>
                  <a:pt x="192100" y="4216"/>
                </a:lnTo>
                <a:lnTo>
                  <a:pt x="192100" y="10756"/>
                </a:lnTo>
                <a:lnTo>
                  <a:pt x="189953" y="12344"/>
                </a:lnTo>
                <a:lnTo>
                  <a:pt x="181838" y="12344"/>
                </a:lnTo>
                <a:lnTo>
                  <a:pt x="181838" y="3035"/>
                </a:lnTo>
                <a:lnTo>
                  <a:pt x="189953" y="3035"/>
                </a:lnTo>
                <a:lnTo>
                  <a:pt x="192100" y="4216"/>
                </a:lnTo>
                <a:lnTo>
                  <a:pt x="192100" y="698"/>
                </a:lnTo>
                <a:lnTo>
                  <a:pt x="191617" y="444"/>
                </a:lnTo>
                <a:lnTo>
                  <a:pt x="178650" y="444"/>
                </a:lnTo>
                <a:lnTo>
                  <a:pt x="178650" y="25539"/>
                </a:lnTo>
                <a:lnTo>
                  <a:pt x="181838" y="25539"/>
                </a:lnTo>
                <a:lnTo>
                  <a:pt x="181838" y="14935"/>
                </a:lnTo>
                <a:lnTo>
                  <a:pt x="186372" y="14935"/>
                </a:lnTo>
                <a:lnTo>
                  <a:pt x="192417" y="25539"/>
                </a:lnTo>
                <a:lnTo>
                  <a:pt x="196037" y="25539"/>
                </a:lnTo>
                <a:close/>
              </a:path>
              <a:path w="394335" h="26034">
                <a:moveTo>
                  <a:pt x="217881" y="22847"/>
                </a:moveTo>
                <a:lnTo>
                  <a:pt x="206222" y="22847"/>
                </a:lnTo>
                <a:lnTo>
                  <a:pt x="206222" y="13728"/>
                </a:lnTo>
                <a:lnTo>
                  <a:pt x="215734" y="13728"/>
                </a:lnTo>
                <a:lnTo>
                  <a:pt x="215734" y="11023"/>
                </a:lnTo>
                <a:lnTo>
                  <a:pt x="206222" y="11023"/>
                </a:lnTo>
                <a:lnTo>
                  <a:pt x="206222" y="3162"/>
                </a:lnTo>
                <a:lnTo>
                  <a:pt x="217500" y="3162"/>
                </a:lnTo>
                <a:lnTo>
                  <a:pt x="217500" y="457"/>
                </a:lnTo>
                <a:lnTo>
                  <a:pt x="203034" y="457"/>
                </a:lnTo>
                <a:lnTo>
                  <a:pt x="203034" y="25552"/>
                </a:lnTo>
                <a:lnTo>
                  <a:pt x="217881" y="25552"/>
                </a:lnTo>
                <a:lnTo>
                  <a:pt x="217881" y="22847"/>
                </a:lnTo>
                <a:close/>
              </a:path>
              <a:path w="394335" h="26034">
                <a:moveTo>
                  <a:pt x="256070" y="4876"/>
                </a:moveTo>
                <a:lnTo>
                  <a:pt x="254190" y="2806"/>
                </a:lnTo>
                <a:lnTo>
                  <a:pt x="252768" y="1244"/>
                </a:lnTo>
                <a:lnTo>
                  <a:pt x="252768" y="6654"/>
                </a:lnTo>
                <a:lnTo>
                  <a:pt x="252768" y="19151"/>
                </a:lnTo>
                <a:lnTo>
                  <a:pt x="249821" y="23190"/>
                </a:lnTo>
                <a:lnTo>
                  <a:pt x="240855" y="23190"/>
                </a:lnTo>
                <a:lnTo>
                  <a:pt x="237909" y="19151"/>
                </a:lnTo>
                <a:lnTo>
                  <a:pt x="237909" y="6654"/>
                </a:lnTo>
                <a:lnTo>
                  <a:pt x="240855" y="2806"/>
                </a:lnTo>
                <a:lnTo>
                  <a:pt x="249821" y="2806"/>
                </a:lnTo>
                <a:lnTo>
                  <a:pt x="252768" y="6654"/>
                </a:lnTo>
                <a:lnTo>
                  <a:pt x="252768" y="1244"/>
                </a:lnTo>
                <a:lnTo>
                  <a:pt x="251637" y="0"/>
                </a:lnTo>
                <a:lnTo>
                  <a:pt x="239039" y="0"/>
                </a:lnTo>
                <a:lnTo>
                  <a:pt x="234619" y="4876"/>
                </a:lnTo>
                <a:lnTo>
                  <a:pt x="234619" y="20929"/>
                </a:lnTo>
                <a:lnTo>
                  <a:pt x="239039" y="25996"/>
                </a:lnTo>
                <a:lnTo>
                  <a:pt x="251637" y="25996"/>
                </a:lnTo>
                <a:lnTo>
                  <a:pt x="254101" y="23190"/>
                </a:lnTo>
                <a:lnTo>
                  <a:pt x="256070" y="20929"/>
                </a:lnTo>
                <a:lnTo>
                  <a:pt x="256070" y="4876"/>
                </a:lnTo>
                <a:close/>
              </a:path>
              <a:path w="394335" h="26034">
                <a:moveTo>
                  <a:pt x="278536" y="457"/>
                </a:moveTo>
                <a:lnTo>
                  <a:pt x="264071" y="457"/>
                </a:lnTo>
                <a:lnTo>
                  <a:pt x="264071" y="25552"/>
                </a:lnTo>
                <a:lnTo>
                  <a:pt x="267258" y="25552"/>
                </a:lnTo>
                <a:lnTo>
                  <a:pt x="267258" y="14325"/>
                </a:lnTo>
                <a:lnTo>
                  <a:pt x="276834" y="14325"/>
                </a:lnTo>
                <a:lnTo>
                  <a:pt x="276834" y="11620"/>
                </a:lnTo>
                <a:lnTo>
                  <a:pt x="267258" y="11620"/>
                </a:lnTo>
                <a:lnTo>
                  <a:pt x="267258" y="3162"/>
                </a:lnTo>
                <a:lnTo>
                  <a:pt x="278536" y="3162"/>
                </a:lnTo>
                <a:lnTo>
                  <a:pt x="278536" y="457"/>
                </a:lnTo>
                <a:close/>
              </a:path>
              <a:path w="394335" h="26034">
                <a:moveTo>
                  <a:pt x="300050" y="457"/>
                </a:moveTo>
                <a:lnTo>
                  <a:pt x="285584" y="457"/>
                </a:lnTo>
                <a:lnTo>
                  <a:pt x="285584" y="25552"/>
                </a:lnTo>
                <a:lnTo>
                  <a:pt x="288772" y="25552"/>
                </a:lnTo>
                <a:lnTo>
                  <a:pt x="288772" y="14325"/>
                </a:lnTo>
                <a:lnTo>
                  <a:pt x="298348" y="14325"/>
                </a:lnTo>
                <a:lnTo>
                  <a:pt x="298348" y="11620"/>
                </a:lnTo>
                <a:lnTo>
                  <a:pt x="288772" y="11620"/>
                </a:lnTo>
                <a:lnTo>
                  <a:pt x="288772" y="3162"/>
                </a:lnTo>
                <a:lnTo>
                  <a:pt x="300050" y="3162"/>
                </a:lnTo>
                <a:lnTo>
                  <a:pt x="300050" y="457"/>
                </a:lnTo>
                <a:close/>
              </a:path>
              <a:path w="394335" h="26034">
                <a:moveTo>
                  <a:pt x="310273" y="444"/>
                </a:moveTo>
                <a:lnTo>
                  <a:pt x="307098" y="444"/>
                </a:lnTo>
                <a:lnTo>
                  <a:pt x="307098" y="25539"/>
                </a:lnTo>
                <a:lnTo>
                  <a:pt x="310273" y="25539"/>
                </a:lnTo>
                <a:lnTo>
                  <a:pt x="310273" y="444"/>
                </a:lnTo>
                <a:close/>
              </a:path>
              <a:path w="394335" h="26034">
                <a:moveTo>
                  <a:pt x="336956" y="22377"/>
                </a:moveTo>
                <a:lnTo>
                  <a:pt x="335203" y="20370"/>
                </a:lnTo>
                <a:lnTo>
                  <a:pt x="333603" y="22148"/>
                </a:lnTo>
                <a:lnTo>
                  <a:pt x="331787" y="23190"/>
                </a:lnTo>
                <a:lnTo>
                  <a:pt x="324624" y="23190"/>
                </a:lnTo>
                <a:lnTo>
                  <a:pt x="321627" y="19240"/>
                </a:lnTo>
                <a:lnTo>
                  <a:pt x="321627" y="6680"/>
                </a:lnTo>
                <a:lnTo>
                  <a:pt x="324777" y="2806"/>
                </a:lnTo>
                <a:lnTo>
                  <a:pt x="331622" y="2806"/>
                </a:lnTo>
                <a:lnTo>
                  <a:pt x="333286" y="3759"/>
                </a:lnTo>
                <a:lnTo>
                  <a:pt x="334606" y="5156"/>
                </a:lnTo>
                <a:lnTo>
                  <a:pt x="336359" y="3086"/>
                </a:lnTo>
                <a:lnTo>
                  <a:pt x="334886" y="1473"/>
                </a:lnTo>
                <a:lnTo>
                  <a:pt x="332511" y="0"/>
                </a:lnTo>
                <a:lnTo>
                  <a:pt x="323100" y="0"/>
                </a:lnTo>
                <a:lnTo>
                  <a:pt x="318325" y="4927"/>
                </a:lnTo>
                <a:lnTo>
                  <a:pt x="318325" y="13017"/>
                </a:lnTo>
                <a:lnTo>
                  <a:pt x="318325" y="21158"/>
                </a:lnTo>
                <a:lnTo>
                  <a:pt x="323011" y="25996"/>
                </a:lnTo>
                <a:lnTo>
                  <a:pt x="332511" y="25996"/>
                </a:lnTo>
                <a:lnTo>
                  <a:pt x="334975" y="24676"/>
                </a:lnTo>
                <a:lnTo>
                  <a:pt x="336956" y="22377"/>
                </a:lnTo>
                <a:close/>
              </a:path>
              <a:path w="394335" h="26034">
                <a:moveTo>
                  <a:pt x="347433" y="444"/>
                </a:moveTo>
                <a:lnTo>
                  <a:pt x="344246" y="444"/>
                </a:lnTo>
                <a:lnTo>
                  <a:pt x="344246" y="25539"/>
                </a:lnTo>
                <a:lnTo>
                  <a:pt x="347433" y="25539"/>
                </a:lnTo>
                <a:lnTo>
                  <a:pt x="347433" y="444"/>
                </a:lnTo>
                <a:close/>
              </a:path>
              <a:path w="394335" h="26034">
                <a:moveTo>
                  <a:pt x="371767" y="22847"/>
                </a:moveTo>
                <a:lnTo>
                  <a:pt x="360108" y="22847"/>
                </a:lnTo>
                <a:lnTo>
                  <a:pt x="360108" y="13728"/>
                </a:lnTo>
                <a:lnTo>
                  <a:pt x="369620" y="13728"/>
                </a:lnTo>
                <a:lnTo>
                  <a:pt x="369620" y="11023"/>
                </a:lnTo>
                <a:lnTo>
                  <a:pt x="360108" y="11023"/>
                </a:lnTo>
                <a:lnTo>
                  <a:pt x="360108" y="3162"/>
                </a:lnTo>
                <a:lnTo>
                  <a:pt x="371386" y="3162"/>
                </a:lnTo>
                <a:lnTo>
                  <a:pt x="371386" y="457"/>
                </a:lnTo>
                <a:lnTo>
                  <a:pt x="356920" y="457"/>
                </a:lnTo>
                <a:lnTo>
                  <a:pt x="356920" y="25552"/>
                </a:lnTo>
                <a:lnTo>
                  <a:pt x="371767" y="25552"/>
                </a:lnTo>
                <a:lnTo>
                  <a:pt x="371767" y="22847"/>
                </a:lnTo>
                <a:close/>
              </a:path>
              <a:path w="394335" h="26034">
                <a:moveTo>
                  <a:pt x="393839" y="22847"/>
                </a:moveTo>
                <a:lnTo>
                  <a:pt x="382879" y="22847"/>
                </a:lnTo>
                <a:lnTo>
                  <a:pt x="382879" y="457"/>
                </a:lnTo>
                <a:lnTo>
                  <a:pt x="379691" y="457"/>
                </a:lnTo>
                <a:lnTo>
                  <a:pt x="379691" y="25552"/>
                </a:lnTo>
                <a:lnTo>
                  <a:pt x="393839" y="25552"/>
                </a:lnTo>
                <a:lnTo>
                  <a:pt x="393839" y="228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973174" y="7143144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833339" y="7143532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65854" y="7242568"/>
            <a:ext cx="674928" cy="13268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7746" y="7177025"/>
            <a:ext cx="80124" cy="7600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84042" y="7362772"/>
            <a:ext cx="246989" cy="72771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00048" y="7373975"/>
            <a:ext cx="48183" cy="5041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91540" y="7362772"/>
            <a:ext cx="246989" cy="72771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008802" y="7177037"/>
            <a:ext cx="121920" cy="259079"/>
          </a:xfrm>
          <a:custGeom>
            <a:avLst/>
            <a:gdLst/>
            <a:ahLst/>
            <a:cxnLst/>
            <a:rect l="l" t="t" r="r" b="b"/>
            <a:pathLst>
              <a:path w="121919" h="259079">
                <a:moveTo>
                  <a:pt x="116928" y="0"/>
                </a:moveTo>
                <a:lnTo>
                  <a:pt x="111252" y="0"/>
                </a:lnTo>
                <a:lnTo>
                  <a:pt x="4648" y="0"/>
                </a:lnTo>
                <a:lnTo>
                  <a:pt x="0" y="4648"/>
                </a:lnTo>
                <a:lnTo>
                  <a:pt x="0" y="253860"/>
                </a:lnTo>
                <a:lnTo>
                  <a:pt x="4648" y="258508"/>
                </a:lnTo>
                <a:lnTo>
                  <a:pt x="116928" y="258508"/>
                </a:lnTo>
                <a:lnTo>
                  <a:pt x="121577" y="253860"/>
                </a:lnTo>
                <a:lnTo>
                  <a:pt x="121577" y="4648"/>
                </a:lnTo>
                <a:lnTo>
                  <a:pt x="116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10862" y="7181119"/>
            <a:ext cx="122289" cy="24977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82175" y="5906305"/>
            <a:ext cx="1527276" cy="10181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052576"/>
            <a:ext cx="5328285" cy="508000"/>
          </a:xfrm>
          <a:custGeom>
            <a:avLst/>
            <a:gdLst/>
            <a:ahLst/>
            <a:cxnLst/>
            <a:rect l="l" t="t" r="r" b="b"/>
            <a:pathLst>
              <a:path w="5328285" h="508000">
                <a:moveTo>
                  <a:pt x="5328005" y="0"/>
                </a:moveTo>
                <a:lnTo>
                  <a:pt x="0" y="0"/>
                </a:lnTo>
                <a:lnTo>
                  <a:pt x="0" y="507428"/>
                </a:lnTo>
                <a:lnTo>
                  <a:pt x="5328005" y="507428"/>
                </a:lnTo>
                <a:lnTo>
                  <a:pt x="5328005" y="0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7329" y="7143024"/>
            <a:ext cx="282666" cy="32491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926774" y="7344905"/>
            <a:ext cx="283210" cy="31750"/>
          </a:xfrm>
          <a:custGeom>
            <a:avLst/>
            <a:gdLst/>
            <a:ahLst/>
            <a:cxnLst/>
            <a:rect l="l" t="t" r="r" b="b"/>
            <a:pathLst>
              <a:path w="283210" h="31750">
                <a:moveTo>
                  <a:pt x="19418" y="11277"/>
                </a:moveTo>
                <a:lnTo>
                  <a:pt x="18516" y="6134"/>
                </a:lnTo>
                <a:lnTo>
                  <a:pt x="18173" y="5740"/>
                </a:lnTo>
                <a:lnTo>
                  <a:pt x="16649" y="3975"/>
                </a:lnTo>
                <a:lnTo>
                  <a:pt x="14935" y="3149"/>
                </a:lnTo>
                <a:lnTo>
                  <a:pt x="14935" y="10312"/>
                </a:lnTo>
                <a:lnTo>
                  <a:pt x="14833" y="12268"/>
                </a:lnTo>
                <a:lnTo>
                  <a:pt x="12915" y="15151"/>
                </a:lnTo>
                <a:lnTo>
                  <a:pt x="7734" y="17729"/>
                </a:lnTo>
                <a:lnTo>
                  <a:pt x="5892" y="18618"/>
                </a:lnTo>
                <a:lnTo>
                  <a:pt x="4394" y="19951"/>
                </a:lnTo>
                <a:lnTo>
                  <a:pt x="4394" y="5740"/>
                </a:lnTo>
                <a:lnTo>
                  <a:pt x="10883" y="5740"/>
                </a:lnTo>
                <a:lnTo>
                  <a:pt x="13449" y="6451"/>
                </a:lnTo>
                <a:lnTo>
                  <a:pt x="14935" y="10312"/>
                </a:lnTo>
                <a:lnTo>
                  <a:pt x="14935" y="3149"/>
                </a:lnTo>
                <a:lnTo>
                  <a:pt x="12065" y="1765"/>
                </a:lnTo>
                <a:lnTo>
                  <a:pt x="9791" y="1651"/>
                </a:lnTo>
                <a:lnTo>
                  <a:pt x="0" y="1651"/>
                </a:lnTo>
                <a:lnTo>
                  <a:pt x="0" y="29921"/>
                </a:lnTo>
                <a:lnTo>
                  <a:pt x="4394" y="29921"/>
                </a:lnTo>
                <a:lnTo>
                  <a:pt x="4279" y="26657"/>
                </a:lnTo>
                <a:lnTo>
                  <a:pt x="6070" y="22758"/>
                </a:lnTo>
                <a:lnTo>
                  <a:pt x="8661" y="21602"/>
                </a:lnTo>
                <a:lnTo>
                  <a:pt x="12065" y="19951"/>
                </a:lnTo>
                <a:lnTo>
                  <a:pt x="13322" y="19342"/>
                </a:lnTo>
                <a:lnTo>
                  <a:pt x="16002" y="18199"/>
                </a:lnTo>
                <a:lnTo>
                  <a:pt x="19024" y="13931"/>
                </a:lnTo>
                <a:lnTo>
                  <a:pt x="19418" y="11277"/>
                </a:lnTo>
                <a:close/>
              </a:path>
              <a:path w="283210" h="31750">
                <a:moveTo>
                  <a:pt x="51003" y="7480"/>
                </a:moveTo>
                <a:lnTo>
                  <a:pt x="50025" y="5207"/>
                </a:lnTo>
                <a:lnTo>
                  <a:pt x="49580" y="4191"/>
                </a:lnTo>
                <a:lnTo>
                  <a:pt x="46659" y="2552"/>
                </a:lnTo>
                <a:lnTo>
                  <a:pt x="46659" y="19583"/>
                </a:lnTo>
                <a:lnTo>
                  <a:pt x="46418" y="19304"/>
                </a:lnTo>
                <a:lnTo>
                  <a:pt x="43840" y="16687"/>
                </a:lnTo>
                <a:lnTo>
                  <a:pt x="42303" y="16332"/>
                </a:lnTo>
                <a:lnTo>
                  <a:pt x="39865" y="15773"/>
                </a:lnTo>
                <a:lnTo>
                  <a:pt x="36309" y="16332"/>
                </a:lnTo>
                <a:lnTo>
                  <a:pt x="36283" y="10020"/>
                </a:lnTo>
                <a:lnTo>
                  <a:pt x="36918" y="7594"/>
                </a:lnTo>
                <a:lnTo>
                  <a:pt x="38138" y="6273"/>
                </a:lnTo>
                <a:lnTo>
                  <a:pt x="41325" y="5207"/>
                </a:lnTo>
                <a:lnTo>
                  <a:pt x="43218" y="5448"/>
                </a:lnTo>
                <a:lnTo>
                  <a:pt x="45948" y="7480"/>
                </a:lnTo>
                <a:lnTo>
                  <a:pt x="46647" y="9118"/>
                </a:lnTo>
                <a:lnTo>
                  <a:pt x="46659" y="19583"/>
                </a:lnTo>
                <a:lnTo>
                  <a:pt x="46659" y="2552"/>
                </a:lnTo>
                <a:lnTo>
                  <a:pt x="42659" y="279"/>
                </a:lnTo>
                <a:lnTo>
                  <a:pt x="37211" y="914"/>
                </a:lnTo>
                <a:lnTo>
                  <a:pt x="32829" y="5842"/>
                </a:lnTo>
                <a:lnTo>
                  <a:pt x="32105" y="7912"/>
                </a:lnTo>
                <a:lnTo>
                  <a:pt x="32042" y="9118"/>
                </a:lnTo>
                <a:lnTo>
                  <a:pt x="31953" y="29921"/>
                </a:lnTo>
                <a:lnTo>
                  <a:pt x="36309" y="29921"/>
                </a:lnTo>
                <a:lnTo>
                  <a:pt x="36309" y="20548"/>
                </a:lnTo>
                <a:lnTo>
                  <a:pt x="38862" y="20231"/>
                </a:lnTo>
                <a:lnTo>
                  <a:pt x="41732" y="20472"/>
                </a:lnTo>
                <a:lnTo>
                  <a:pt x="45808" y="23431"/>
                </a:lnTo>
                <a:lnTo>
                  <a:pt x="46647" y="25628"/>
                </a:lnTo>
                <a:lnTo>
                  <a:pt x="46659" y="29921"/>
                </a:lnTo>
                <a:lnTo>
                  <a:pt x="51003" y="29921"/>
                </a:lnTo>
                <a:lnTo>
                  <a:pt x="51003" y="20231"/>
                </a:lnTo>
                <a:lnTo>
                  <a:pt x="51003" y="19583"/>
                </a:lnTo>
                <a:lnTo>
                  <a:pt x="51003" y="7480"/>
                </a:lnTo>
                <a:close/>
              </a:path>
              <a:path w="283210" h="31750">
                <a:moveTo>
                  <a:pt x="85712" y="26784"/>
                </a:moveTo>
                <a:lnTo>
                  <a:pt x="84810" y="22745"/>
                </a:lnTo>
                <a:lnTo>
                  <a:pt x="83959" y="21640"/>
                </a:lnTo>
                <a:lnTo>
                  <a:pt x="83185" y="20624"/>
                </a:lnTo>
                <a:lnTo>
                  <a:pt x="81889" y="19939"/>
                </a:lnTo>
                <a:lnTo>
                  <a:pt x="80416" y="19151"/>
                </a:lnTo>
                <a:lnTo>
                  <a:pt x="79870" y="18935"/>
                </a:lnTo>
                <a:lnTo>
                  <a:pt x="79311" y="18757"/>
                </a:lnTo>
                <a:lnTo>
                  <a:pt x="80708" y="17983"/>
                </a:lnTo>
                <a:lnTo>
                  <a:pt x="82092" y="17043"/>
                </a:lnTo>
                <a:lnTo>
                  <a:pt x="83972" y="14579"/>
                </a:lnTo>
                <a:lnTo>
                  <a:pt x="84493" y="13208"/>
                </a:lnTo>
                <a:lnTo>
                  <a:pt x="84988" y="8623"/>
                </a:lnTo>
                <a:lnTo>
                  <a:pt x="83985" y="5740"/>
                </a:lnTo>
                <a:lnTo>
                  <a:pt x="80352" y="2997"/>
                </a:lnTo>
                <a:lnTo>
                  <a:pt x="80352" y="11633"/>
                </a:lnTo>
                <a:lnTo>
                  <a:pt x="80035" y="13093"/>
                </a:lnTo>
                <a:lnTo>
                  <a:pt x="77978" y="15455"/>
                </a:lnTo>
                <a:lnTo>
                  <a:pt x="73190" y="17741"/>
                </a:lnTo>
                <a:lnTo>
                  <a:pt x="71424" y="18618"/>
                </a:lnTo>
                <a:lnTo>
                  <a:pt x="69977" y="19939"/>
                </a:lnTo>
                <a:lnTo>
                  <a:pt x="69977" y="5740"/>
                </a:lnTo>
                <a:lnTo>
                  <a:pt x="77076" y="5740"/>
                </a:lnTo>
                <a:lnTo>
                  <a:pt x="79908" y="7099"/>
                </a:lnTo>
                <a:lnTo>
                  <a:pt x="80352" y="11633"/>
                </a:lnTo>
                <a:lnTo>
                  <a:pt x="80352" y="2997"/>
                </a:lnTo>
                <a:lnTo>
                  <a:pt x="78028" y="1257"/>
                </a:lnTo>
                <a:lnTo>
                  <a:pt x="73723" y="1651"/>
                </a:lnTo>
                <a:lnTo>
                  <a:pt x="65582" y="1651"/>
                </a:lnTo>
                <a:lnTo>
                  <a:pt x="65582" y="29921"/>
                </a:lnTo>
                <a:lnTo>
                  <a:pt x="69977" y="29921"/>
                </a:lnTo>
                <a:lnTo>
                  <a:pt x="70078" y="25527"/>
                </a:lnTo>
                <a:lnTo>
                  <a:pt x="70891" y="23723"/>
                </a:lnTo>
                <a:lnTo>
                  <a:pt x="74129" y="21755"/>
                </a:lnTo>
                <a:lnTo>
                  <a:pt x="76301" y="21640"/>
                </a:lnTo>
                <a:lnTo>
                  <a:pt x="79717" y="23164"/>
                </a:lnTo>
                <a:lnTo>
                  <a:pt x="80835" y="24815"/>
                </a:lnTo>
                <a:lnTo>
                  <a:pt x="81127" y="26784"/>
                </a:lnTo>
                <a:lnTo>
                  <a:pt x="81191" y="29921"/>
                </a:lnTo>
                <a:lnTo>
                  <a:pt x="85636" y="29921"/>
                </a:lnTo>
                <a:lnTo>
                  <a:pt x="85712" y="26784"/>
                </a:lnTo>
                <a:close/>
              </a:path>
              <a:path w="283210" h="31750">
                <a:moveTo>
                  <a:pt x="103682" y="7442"/>
                </a:moveTo>
                <a:lnTo>
                  <a:pt x="102209" y="7505"/>
                </a:lnTo>
                <a:lnTo>
                  <a:pt x="100723" y="7721"/>
                </a:lnTo>
                <a:lnTo>
                  <a:pt x="99288" y="8089"/>
                </a:lnTo>
                <a:lnTo>
                  <a:pt x="99288" y="29921"/>
                </a:lnTo>
                <a:lnTo>
                  <a:pt x="103682" y="29921"/>
                </a:lnTo>
                <a:lnTo>
                  <a:pt x="103682" y="7442"/>
                </a:lnTo>
                <a:close/>
              </a:path>
              <a:path w="283210" h="31750">
                <a:moveTo>
                  <a:pt x="103682" y="1638"/>
                </a:moveTo>
                <a:lnTo>
                  <a:pt x="99288" y="1638"/>
                </a:lnTo>
                <a:lnTo>
                  <a:pt x="99288" y="5600"/>
                </a:lnTo>
                <a:lnTo>
                  <a:pt x="100723" y="5219"/>
                </a:lnTo>
                <a:lnTo>
                  <a:pt x="102209" y="5041"/>
                </a:lnTo>
                <a:lnTo>
                  <a:pt x="103682" y="4953"/>
                </a:lnTo>
                <a:lnTo>
                  <a:pt x="103682" y="1638"/>
                </a:lnTo>
                <a:close/>
              </a:path>
              <a:path w="283210" h="31750">
                <a:moveTo>
                  <a:pt x="135902" y="20523"/>
                </a:moveTo>
                <a:lnTo>
                  <a:pt x="123926" y="12420"/>
                </a:lnTo>
                <a:lnTo>
                  <a:pt x="121526" y="9677"/>
                </a:lnTo>
                <a:lnTo>
                  <a:pt x="121780" y="7594"/>
                </a:lnTo>
                <a:lnTo>
                  <a:pt x="124193" y="5168"/>
                </a:lnTo>
                <a:lnTo>
                  <a:pt x="126174" y="4889"/>
                </a:lnTo>
                <a:lnTo>
                  <a:pt x="129616" y="5981"/>
                </a:lnTo>
                <a:lnTo>
                  <a:pt x="130721" y="7632"/>
                </a:lnTo>
                <a:lnTo>
                  <a:pt x="130721" y="9512"/>
                </a:lnTo>
                <a:lnTo>
                  <a:pt x="135064" y="9512"/>
                </a:lnTo>
                <a:lnTo>
                  <a:pt x="135064" y="7442"/>
                </a:lnTo>
                <a:lnTo>
                  <a:pt x="134404" y="5448"/>
                </a:lnTo>
                <a:lnTo>
                  <a:pt x="131597" y="2451"/>
                </a:lnTo>
                <a:lnTo>
                  <a:pt x="129692" y="1574"/>
                </a:lnTo>
                <a:lnTo>
                  <a:pt x="125628" y="1041"/>
                </a:lnTo>
                <a:lnTo>
                  <a:pt x="123482" y="1308"/>
                </a:lnTo>
                <a:lnTo>
                  <a:pt x="119938" y="3327"/>
                </a:lnTo>
                <a:lnTo>
                  <a:pt x="118491" y="4876"/>
                </a:lnTo>
                <a:lnTo>
                  <a:pt x="117284" y="8597"/>
                </a:lnTo>
                <a:lnTo>
                  <a:pt x="117411" y="10871"/>
                </a:lnTo>
                <a:lnTo>
                  <a:pt x="119392" y="14439"/>
                </a:lnTo>
                <a:lnTo>
                  <a:pt x="121272" y="15557"/>
                </a:lnTo>
                <a:lnTo>
                  <a:pt x="125285" y="17272"/>
                </a:lnTo>
                <a:lnTo>
                  <a:pt x="127698" y="17818"/>
                </a:lnTo>
                <a:lnTo>
                  <a:pt x="130327" y="19697"/>
                </a:lnTo>
                <a:lnTo>
                  <a:pt x="130949" y="20383"/>
                </a:lnTo>
                <a:lnTo>
                  <a:pt x="131394" y="22199"/>
                </a:lnTo>
                <a:lnTo>
                  <a:pt x="131318" y="23215"/>
                </a:lnTo>
                <a:lnTo>
                  <a:pt x="129882" y="26060"/>
                </a:lnTo>
                <a:lnTo>
                  <a:pt x="127355" y="26670"/>
                </a:lnTo>
                <a:lnTo>
                  <a:pt x="122961" y="25831"/>
                </a:lnTo>
                <a:lnTo>
                  <a:pt x="121285" y="23901"/>
                </a:lnTo>
                <a:lnTo>
                  <a:pt x="121285" y="21526"/>
                </a:lnTo>
                <a:lnTo>
                  <a:pt x="116979" y="21526"/>
                </a:lnTo>
                <a:lnTo>
                  <a:pt x="116979" y="23825"/>
                </a:lnTo>
                <a:lnTo>
                  <a:pt x="117729" y="25984"/>
                </a:lnTo>
                <a:lnTo>
                  <a:pt x="121005" y="29248"/>
                </a:lnTo>
                <a:lnTo>
                  <a:pt x="123266" y="30124"/>
                </a:lnTo>
                <a:lnTo>
                  <a:pt x="127927" y="30505"/>
                </a:lnTo>
                <a:lnTo>
                  <a:pt x="130378" y="30022"/>
                </a:lnTo>
                <a:lnTo>
                  <a:pt x="134175" y="27330"/>
                </a:lnTo>
                <a:lnTo>
                  <a:pt x="135394" y="25336"/>
                </a:lnTo>
                <a:lnTo>
                  <a:pt x="135902" y="20523"/>
                </a:lnTo>
                <a:close/>
              </a:path>
              <a:path w="283210" h="31750">
                <a:moveTo>
                  <a:pt x="178181" y="25869"/>
                </a:moveTo>
                <a:lnTo>
                  <a:pt x="166776" y="25869"/>
                </a:lnTo>
                <a:lnTo>
                  <a:pt x="173913" y="16954"/>
                </a:lnTo>
                <a:lnTo>
                  <a:pt x="174891" y="15748"/>
                </a:lnTo>
                <a:lnTo>
                  <a:pt x="175831" y="14478"/>
                </a:lnTo>
                <a:lnTo>
                  <a:pt x="177114" y="11658"/>
                </a:lnTo>
                <a:lnTo>
                  <a:pt x="177342" y="10109"/>
                </a:lnTo>
                <a:lnTo>
                  <a:pt x="176834" y="5676"/>
                </a:lnTo>
                <a:lnTo>
                  <a:pt x="174828" y="3263"/>
                </a:lnTo>
                <a:lnTo>
                  <a:pt x="169532" y="838"/>
                </a:lnTo>
                <a:lnTo>
                  <a:pt x="166154" y="901"/>
                </a:lnTo>
                <a:lnTo>
                  <a:pt x="160896" y="3594"/>
                </a:lnTo>
                <a:lnTo>
                  <a:pt x="158991" y="6172"/>
                </a:lnTo>
                <a:lnTo>
                  <a:pt x="158673" y="12255"/>
                </a:lnTo>
                <a:lnTo>
                  <a:pt x="160096" y="14973"/>
                </a:lnTo>
                <a:lnTo>
                  <a:pt x="162521" y="16827"/>
                </a:lnTo>
                <a:lnTo>
                  <a:pt x="164998" y="13652"/>
                </a:lnTo>
                <a:lnTo>
                  <a:pt x="164109" y="12801"/>
                </a:lnTo>
                <a:lnTo>
                  <a:pt x="163410" y="11772"/>
                </a:lnTo>
                <a:lnTo>
                  <a:pt x="163004" y="9347"/>
                </a:lnTo>
                <a:lnTo>
                  <a:pt x="163207" y="8153"/>
                </a:lnTo>
                <a:lnTo>
                  <a:pt x="165354" y="5257"/>
                </a:lnTo>
                <a:lnTo>
                  <a:pt x="168198" y="4673"/>
                </a:lnTo>
                <a:lnTo>
                  <a:pt x="171361" y="6261"/>
                </a:lnTo>
                <a:lnTo>
                  <a:pt x="172237" y="7175"/>
                </a:lnTo>
                <a:lnTo>
                  <a:pt x="173012" y="9474"/>
                </a:lnTo>
                <a:lnTo>
                  <a:pt x="172821" y="10820"/>
                </a:lnTo>
                <a:lnTo>
                  <a:pt x="171818" y="13055"/>
                </a:lnTo>
                <a:lnTo>
                  <a:pt x="158305" y="29908"/>
                </a:lnTo>
                <a:lnTo>
                  <a:pt x="178181" y="29908"/>
                </a:lnTo>
                <a:lnTo>
                  <a:pt x="178181" y="25869"/>
                </a:lnTo>
                <a:close/>
              </a:path>
              <a:path w="283210" h="31750">
                <a:moveTo>
                  <a:pt x="220484" y="19100"/>
                </a:moveTo>
                <a:lnTo>
                  <a:pt x="220383" y="12001"/>
                </a:lnTo>
                <a:lnTo>
                  <a:pt x="216217" y="6477"/>
                </a:lnTo>
                <a:lnTo>
                  <a:pt x="216154" y="15354"/>
                </a:lnTo>
                <a:lnTo>
                  <a:pt x="212534" y="23876"/>
                </a:lnTo>
                <a:lnTo>
                  <a:pt x="208483" y="26466"/>
                </a:lnTo>
                <a:lnTo>
                  <a:pt x="199847" y="25946"/>
                </a:lnTo>
                <a:lnTo>
                  <a:pt x="196151" y="22898"/>
                </a:lnTo>
                <a:lnTo>
                  <a:pt x="193662" y="14693"/>
                </a:lnTo>
                <a:lnTo>
                  <a:pt x="195160" y="10045"/>
                </a:lnTo>
                <a:lnTo>
                  <a:pt x="202082" y="4775"/>
                </a:lnTo>
                <a:lnTo>
                  <a:pt x="206984" y="4673"/>
                </a:lnTo>
                <a:lnTo>
                  <a:pt x="214566" y="9931"/>
                </a:lnTo>
                <a:lnTo>
                  <a:pt x="216154" y="15354"/>
                </a:lnTo>
                <a:lnTo>
                  <a:pt x="216154" y="6413"/>
                </a:lnTo>
                <a:lnTo>
                  <a:pt x="215747" y="5943"/>
                </a:lnTo>
                <a:lnTo>
                  <a:pt x="214439" y="4673"/>
                </a:lnTo>
                <a:lnTo>
                  <a:pt x="210845" y="1155"/>
                </a:lnTo>
                <a:lnTo>
                  <a:pt x="203987" y="0"/>
                </a:lnTo>
                <a:lnTo>
                  <a:pt x="192824" y="5156"/>
                </a:lnTo>
                <a:lnTo>
                  <a:pt x="189445" y="11112"/>
                </a:lnTo>
                <a:lnTo>
                  <a:pt x="190601" y="23253"/>
                </a:lnTo>
                <a:lnTo>
                  <a:pt x="195097" y="28409"/>
                </a:lnTo>
                <a:lnTo>
                  <a:pt x="206870" y="31394"/>
                </a:lnTo>
                <a:lnTo>
                  <a:pt x="213372" y="29184"/>
                </a:lnTo>
                <a:lnTo>
                  <a:pt x="215277" y="26466"/>
                </a:lnTo>
                <a:lnTo>
                  <a:pt x="220484" y="19100"/>
                </a:lnTo>
                <a:close/>
              </a:path>
              <a:path w="283210" h="31750">
                <a:moveTo>
                  <a:pt x="251752" y="25869"/>
                </a:moveTo>
                <a:lnTo>
                  <a:pt x="240347" y="25869"/>
                </a:lnTo>
                <a:lnTo>
                  <a:pt x="247484" y="16954"/>
                </a:lnTo>
                <a:lnTo>
                  <a:pt x="249402" y="14478"/>
                </a:lnTo>
                <a:lnTo>
                  <a:pt x="250672" y="11658"/>
                </a:lnTo>
                <a:lnTo>
                  <a:pt x="250901" y="10109"/>
                </a:lnTo>
                <a:lnTo>
                  <a:pt x="250405" y="5676"/>
                </a:lnTo>
                <a:lnTo>
                  <a:pt x="248399" y="3263"/>
                </a:lnTo>
                <a:lnTo>
                  <a:pt x="243103" y="838"/>
                </a:lnTo>
                <a:lnTo>
                  <a:pt x="239725" y="901"/>
                </a:lnTo>
                <a:lnTo>
                  <a:pt x="234467" y="3594"/>
                </a:lnTo>
                <a:lnTo>
                  <a:pt x="232562" y="6172"/>
                </a:lnTo>
                <a:lnTo>
                  <a:pt x="232244" y="12255"/>
                </a:lnTo>
                <a:lnTo>
                  <a:pt x="233667" y="14973"/>
                </a:lnTo>
                <a:lnTo>
                  <a:pt x="236093" y="16827"/>
                </a:lnTo>
                <a:lnTo>
                  <a:pt x="238569" y="13652"/>
                </a:lnTo>
                <a:lnTo>
                  <a:pt x="237680" y="12801"/>
                </a:lnTo>
                <a:lnTo>
                  <a:pt x="236969" y="11772"/>
                </a:lnTo>
                <a:lnTo>
                  <a:pt x="236575" y="9347"/>
                </a:lnTo>
                <a:lnTo>
                  <a:pt x="236778" y="8153"/>
                </a:lnTo>
                <a:lnTo>
                  <a:pt x="238925" y="5257"/>
                </a:lnTo>
                <a:lnTo>
                  <a:pt x="241769" y="4673"/>
                </a:lnTo>
                <a:lnTo>
                  <a:pt x="244932" y="6261"/>
                </a:lnTo>
                <a:lnTo>
                  <a:pt x="245808" y="7175"/>
                </a:lnTo>
                <a:lnTo>
                  <a:pt x="246583" y="9474"/>
                </a:lnTo>
                <a:lnTo>
                  <a:pt x="246392" y="10820"/>
                </a:lnTo>
                <a:lnTo>
                  <a:pt x="245389" y="13055"/>
                </a:lnTo>
                <a:lnTo>
                  <a:pt x="231876" y="29908"/>
                </a:lnTo>
                <a:lnTo>
                  <a:pt x="251752" y="29908"/>
                </a:lnTo>
                <a:lnTo>
                  <a:pt x="251752" y="25869"/>
                </a:lnTo>
                <a:close/>
              </a:path>
              <a:path w="283210" h="31750">
                <a:moveTo>
                  <a:pt x="282663" y="9220"/>
                </a:moveTo>
                <a:lnTo>
                  <a:pt x="278447" y="9220"/>
                </a:lnTo>
                <a:lnTo>
                  <a:pt x="278447" y="18796"/>
                </a:lnTo>
                <a:lnTo>
                  <a:pt x="276352" y="17310"/>
                </a:lnTo>
                <a:lnTo>
                  <a:pt x="273748" y="16852"/>
                </a:lnTo>
                <a:lnTo>
                  <a:pt x="269659" y="14414"/>
                </a:lnTo>
                <a:lnTo>
                  <a:pt x="269062" y="12433"/>
                </a:lnTo>
                <a:lnTo>
                  <a:pt x="269049" y="1651"/>
                </a:lnTo>
                <a:lnTo>
                  <a:pt x="264655" y="1651"/>
                </a:lnTo>
                <a:lnTo>
                  <a:pt x="274650" y="21501"/>
                </a:lnTo>
                <a:lnTo>
                  <a:pt x="276364" y="22212"/>
                </a:lnTo>
                <a:lnTo>
                  <a:pt x="278345" y="24650"/>
                </a:lnTo>
                <a:lnTo>
                  <a:pt x="278447" y="29921"/>
                </a:lnTo>
                <a:lnTo>
                  <a:pt x="282663" y="29921"/>
                </a:lnTo>
                <a:lnTo>
                  <a:pt x="282663" y="18796"/>
                </a:lnTo>
                <a:lnTo>
                  <a:pt x="282663" y="9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2311" y="7400306"/>
            <a:ext cx="93127" cy="675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77655" y="7143024"/>
            <a:ext cx="180911" cy="178523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209161" y="7443114"/>
            <a:ext cx="394335" cy="26034"/>
          </a:xfrm>
          <a:custGeom>
            <a:avLst/>
            <a:gdLst/>
            <a:ahLst/>
            <a:cxnLst/>
            <a:rect l="l" t="t" r="r" b="b"/>
            <a:pathLst>
              <a:path w="394335" h="26034">
                <a:moveTo>
                  <a:pt x="16586" y="2349"/>
                </a:moveTo>
                <a:lnTo>
                  <a:pt x="13398" y="762"/>
                </a:lnTo>
                <a:lnTo>
                  <a:pt x="13398" y="4229"/>
                </a:lnTo>
                <a:lnTo>
                  <a:pt x="13398" y="11404"/>
                </a:lnTo>
                <a:lnTo>
                  <a:pt x="11303" y="13004"/>
                </a:lnTo>
                <a:lnTo>
                  <a:pt x="3200" y="13004"/>
                </a:lnTo>
                <a:lnTo>
                  <a:pt x="3200" y="3048"/>
                </a:lnTo>
                <a:lnTo>
                  <a:pt x="11176" y="3048"/>
                </a:lnTo>
                <a:lnTo>
                  <a:pt x="13398" y="4229"/>
                </a:lnTo>
                <a:lnTo>
                  <a:pt x="13398" y="762"/>
                </a:lnTo>
                <a:lnTo>
                  <a:pt x="12788" y="457"/>
                </a:lnTo>
                <a:lnTo>
                  <a:pt x="0" y="457"/>
                </a:lnTo>
                <a:lnTo>
                  <a:pt x="0" y="25539"/>
                </a:lnTo>
                <a:lnTo>
                  <a:pt x="3200" y="25539"/>
                </a:lnTo>
                <a:lnTo>
                  <a:pt x="3200" y="15595"/>
                </a:lnTo>
                <a:lnTo>
                  <a:pt x="12814" y="15595"/>
                </a:lnTo>
                <a:lnTo>
                  <a:pt x="16586" y="13131"/>
                </a:lnTo>
                <a:lnTo>
                  <a:pt x="16586" y="13004"/>
                </a:lnTo>
                <a:lnTo>
                  <a:pt x="16586" y="3048"/>
                </a:lnTo>
                <a:lnTo>
                  <a:pt x="16586" y="2349"/>
                </a:lnTo>
                <a:close/>
              </a:path>
              <a:path w="394335" h="26034">
                <a:moveTo>
                  <a:pt x="39611" y="25539"/>
                </a:moveTo>
                <a:lnTo>
                  <a:pt x="37020" y="17881"/>
                </a:lnTo>
                <a:lnTo>
                  <a:pt x="36156" y="15341"/>
                </a:lnTo>
                <a:lnTo>
                  <a:pt x="33032" y="6121"/>
                </a:lnTo>
                <a:lnTo>
                  <a:pt x="33032" y="15341"/>
                </a:lnTo>
                <a:lnTo>
                  <a:pt x="25501" y="15341"/>
                </a:lnTo>
                <a:lnTo>
                  <a:pt x="27609" y="8712"/>
                </a:lnTo>
                <a:lnTo>
                  <a:pt x="28409" y="5969"/>
                </a:lnTo>
                <a:lnTo>
                  <a:pt x="29197" y="3073"/>
                </a:lnTo>
                <a:lnTo>
                  <a:pt x="29349" y="3073"/>
                </a:lnTo>
                <a:lnTo>
                  <a:pt x="30149" y="5981"/>
                </a:lnTo>
                <a:lnTo>
                  <a:pt x="30962" y="8712"/>
                </a:lnTo>
                <a:lnTo>
                  <a:pt x="33032" y="15341"/>
                </a:lnTo>
                <a:lnTo>
                  <a:pt x="33032" y="6121"/>
                </a:lnTo>
                <a:lnTo>
                  <a:pt x="32004" y="3073"/>
                </a:lnTo>
                <a:lnTo>
                  <a:pt x="31127" y="444"/>
                </a:lnTo>
                <a:lnTo>
                  <a:pt x="27520" y="444"/>
                </a:lnTo>
                <a:lnTo>
                  <a:pt x="19037" y="25539"/>
                </a:lnTo>
                <a:lnTo>
                  <a:pt x="22288" y="25539"/>
                </a:lnTo>
                <a:lnTo>
                  <a:pt x="24701" y="17881"/>
                </a:lnTo>
                <a:lnTo>
                  <a:pt x="33832" y="17881"/>
                </a:lnTo>
                <a:lnTo>
                  <a:pt x="36233" y="25539"/>
                </a:lnTo>
                <a:lnTo>
                  <a:pt x="39611" y="25539"/>
                </a:lnTo>
                <a:close/>
              </a:path>
              <a:path w="394335" h="26034">
                <a:moveTo>
                  <a:pt x="63004" y="25539"/>
                </a:moveTo>
                <a:lnTo>
                  <a:pt x="56819" y="14935"/>
                </a:lnTo>
                <a:lnTo>
                  <a:pt x="58585" y="14935"/>
                </a:lnTo>
                <a:lnTo>
                  <a:pt x="62255" y="12522"/>
                </a:lnTo>
                <a:lnTo>
                  <a:pt x="62255" y="12344"/>
                </a:lnTo>
                <a:lnTo>
                  <a:pt x="62255" y="3035"/>
                </a:lnTo>
                <a:lnTo>
                  <a:pt x="62255" y="2286"/>
                </a:lnTo>
                <a:lnTo>
                  <a:pt x="59067" y="698"/>
                </a:lnTo>
                <a:lnTo>
                  <a:pt x="59067" y="4216"/>
                </a:lnTo>
                <a:lnTo>
                  <a:pt x="59067" y="10756"/>
                </a:lnTo>
                <a:lnTo>
                  <a:pt x="56921" y="12344"/>
                </a:lnTo>
                <a:lnTo>
                  <a:pt x="48806" y="12344"/>
                </a:lnTo>
                <a:lnTo>
                  <a:pt x="48806" y="3035"/>
                </a:lnTo>
                <a:lnTo>
                  <a:pt x="56921" y="3035"/>
                </a:lnTo>
                <a:lnTo>
                  <a:pt x="59067" y="4216"/>
                </a:lnTo>
                <a:lnTo>
                  <a:pt x="59067" y="698"/>
                </a:lnTo>
                <a:lnTo>
                  <a:pt x="58585" y="444"/>
                </a:lnTo>
                <a:lnTo>
                  <a:pt x="45618" y="444"/>
                </a:lnTo>
                <a:lnTo>
                  <a:pt x="45618" y="25539"/>
                </a:lnTo>
                <a:lnTo>
                  <a:pt x="48806" y="25539"/>
                </a:lnTo>
                <a:lnTo>
                  <a:pt x="48806" y="14935"/>
                </a:lnTo>
                <a:lnTo>
                  <a:pt x="53340" y="14935"/>
                </a:lnTo>
                <a:lnTo>
                  <a:pt x="59385" y="25539"/>
                </a:lnTo>
                <a:lnTo>
                  <a:pt x="63004" y="25539"/>
                </a:lnTo>
                <a:close/>
              </a:path>
              <a:path w="394335" h="26034">
                <a:moveTo>
                  <a:pt x="85471" y="444"/>
                </a:moveTo>
                <a:lnTo>
                  <a:pt x="67094" y="444"/>
                </a:lnTo>
                <a:lnTo>
                  <a:pt x="67094" y="3149"/>
                </a:lnTo>
                <a:lnTo>
                  <a:pt x="74688" y="3149"/>
                </a:lnTo>
                <a:lnTo>
                  <a:pt x="74688" y="25539"/>
                </a:lnTo>
                <a:lnTo>
                  <a:pt x="77876" y="25539"/>
                </a:lnTo>
                <a:lnTo>
                  <a:pt x="77876" y="3149"/>
                </a:lnTo>
                <a:lnTo>
                  <a:pt x="85471" y="3149"/>
                </a:lnTo>
                <a:lnTo>
                  <a:pt x="85471" y="444"/>
                </a:lnTo>
                <a:close/>
              </a:path>
              <a:path w="394335" h="26034">
                <a:moveTo>
                  <a:pt x="107416" y="22847"/>
                </a:moveTo>
                <a:lnTo>
                  <a:pt x="95758" y="22847"/>
                </a:lnTo>
                <a:lnTo>
                  <a:pt x="95758" y="13728"/>
                </a:lnTo>
                <a:lnTo>
                  <a:pt x="105270" y="13728"/>
                </a:lnTo>
                <a:lnTo>
                  <a:pt x="105270" y="11023"/>
                </a:lnTo>
                <a:lnTo>
                  <a:pt x="95758" y="11023"/>
                </a:lnTo>
                <a:lnTo>
                  <a:pt x="95758" y="3162"/>
                </a:lnTo>
                <a:lnTo>
                  <a:pt x="107035" y="3162"/>
                </a:lnTo>
                <a:lnTo>
                  <a:pt x="107035" y="457"/>
                </a:lnTo>
                <a:lnTo>
                  <a:pt x="92570" y="457"/>
                </a:lnTo>
                <a:lnTo>
                  <a:pt x="92570" y="25552"/>
                </a:lnTo>
                <a:lnTo>
                  <a:pt x="107416" y="25552"/>
                </a:lnTo>
                <a:lnTo>
                  <a:pt x="107416" y="22847"/>
                </a:lnTo>
                <a:close/>
              </a:path>
              <a:path w="394335" h="26034">
                <a:moveTo>
                  <a:pt x="133210" y="457"/>
                </a:moveTo>
                <a:lnTo>
                  <a:pt x="130175" y="457"/>
                </a:lnTo>
                <a:lnTo>
                  <a:pt x="130175" y="16065"/>
                </a:lnTo>
                <a:lnTo>
                  <a:pt x="130416" y="18884"/>
                </a:lnTo>
                <a:lnTo>
                  <a:pt x="130581" y="21424"/>
                </a:lnTo>
                <a:lnTo>
                  <a:pt x="130429" y="21424"/>
                </a:lnTo>
                <a:lnTo>
                  <a:pt x="127723" y="16230"/>
                </a:lnTo>
                <a:lnTo>
                  <a:pt x="118643" y="457"/>
                </a:lnTo>
                <a:lnTo>
                  <a:pt x="115341" y="457"/>
                </a:lnTo>
                <a:lnTo>
                  <a:pt x="115341" y="25552"/>
                </a:lnTo>
                <a:lnTo>
                  <a:pt x="118376" y="25552"/>
                </a:lnTo>
                <a:lnTo>
                  <a:pt x="118376" y="9791"/>
                </a:lnTo>
                <a:lnTo>
                  <a:pt x="118135" y="7112"/>
                </a:lnTo>
                <a:lnTo>
                  <a:pt x="117957" y="4584"/>
                </a:lnTo>
                <a:lnTo>
                  <a:pt x="118122" y="4584"/>
                </a:lnTo>
                <a:lnTo>
                  <a:pt x="120827" y="9766"/>
                </a:lnTo>
                <a:lnTo>
                  <a:pt x="129908" y="25552"/>
                </a:lnTo>
                <a:lnTo>
                  <a:pt x="133210" y="25552"/>
                </a:lnTo>
                <a:lnTo>
                  <a:pt x="133210" y="457"/>
                </a:lnTo>
                <a:close/>
              </a:path>
              <a:path w="394335" h="26034">
                <a:moveTo>
                  <a:pt x="159956" y="25539"/>
                </a:moveTo>
                <a:lnTo>
                  <a:pt x="157365" y="17881"/>
                </a:lnTo>
                <a:lnTo>
                  <a:pt x="156502" y="15341"/>
                </a:lnTo>
                <a:lnTo>
                  <a:pt x="153377" y="6121"/>
                </a:lnTo>
                <a:lnTo>
                  <a:pt x="153377" y="15341"/>
                </a:lnTo>
                <a:lnTo>
                  <a:pt x="145846" y="15341"/>
                </a:lnTo>
                <a:lnTo>
                  <a:pt x="147955" y="8712"/>
                </a:lnTo>
                <a:lnTo>
                  <a:pt x="148767" y="5969"/>
                </a:lnTo>
                <a:lnTo>
                  <a:pt x="149542" y="3073"/>
                </a:lnTo>
                <a:lnTo>
                  <a:pt x="149694" y="3073"/>
                </a:lnTo>
                <a:lnTo>
                  <a:pt x="150495" y="5981"/>
                </a:lnTo>
                <a:lnTo>
                  <a:pt x="151307" y="8712"/>
                </a:lnTo>
                <a:lnTo>
                  <a:pt x="153377" y="15341"/>
                </a:lnTo>
                <a:lnTo>
                  <a:pt x="153377" y="6121"/>
                </a:lnTo>
                <a:lnTo>
                  <a:pt x="152349" y="3073"/>
                </a:lnTo>
                <a:lnTo>
                  <a:pt x="151472" y="444"/>
                </a:lnTo>
                <a:lnTo>
                  <a:pt x="147866" y="444"/>
                </a:lnTo>
                <a:lnTo>
                  <a:pt x="139395" y="25539"/>
                </a:lnTo>
                <a:lnTo>
                  <a:pt x="142633" y="25539"/>
                </a:lnTo>
                <a:lnTo>
                  <a:pt x="145046" y="17881"/>
                </a:lnTo>
                <a:lnTo>
                  <a:pt x="154178" y="17881"/>
                </a:lnTo>
                <a:lnTo>
                  <a:pt x="156578" y="25539"/>
                </a:lnTo>
                <a:lnTo>
                  <a:pt x="159956" y="25539"/>
                </a:lnTo>
                <a:close/>
              </a:path>
              <a:path w="394335" h="26034">
                <a:moveTo>
                  <a:pt x="169138" y="444"/>
                </a:moveTo>
                <a:lnTo>
                  <a:pt x="165963" y="444"/>
                </a:lnTo>
                <a:lnTo>
                  <a:pt x="165963" y="25539"/>
                </a:lnTo>
                <a:lnTo>
                  <a:pt x="169138" y="25539"/>
                </a:lnTo>
                <a:lnTo>
                  <a:pt x="169138" y="444"/>
                </a:lnTo>
                <a:close/>
              </a:path>
              <a:path w="394335" h="26034">
                <a:moveTo>
                  <a:pt x="196037" y="25539"/>
                </a:moveTo>
                <a:lnTo>
                  <a:pt x="189852" y="14935"/>
                </a:lnTo>
                <a:lnTo>
                  <a:pt x="191617" y="14935"/>
                </a:lnTo>
                <a:lnTo>
                  <a:pt x="195287" y="12522"/>
                </a:lnTo>
                <a:lnTo>
                  <a:pt x="195287" y="12344"/>
                </a:lnTo>
                <a:lnTo>
                  <a:pt x="195287" y="3035"/>
                </a:lnTo>
                <a:lnTo>
                  <a:pt x="195287" y="2286"/>
                </a:lnTo>
                <a:lnTo>
                  <a:pt x="192100" y="698"/>
                </a:lnTo>
                <a:lnTo>
                  <a:pt x="192100" y="4216"/>
                </a:lnTo>
                <a:lnTo>
                  <a:pt x="192100" y="10756"/>
                </a:lnTo>
                <a:lnTo>
                  <a:pt x="189953" y="12344"/>
                </a:lnTo>
                <a:lnTo>
                  <a:pt x="181838" y="12344"/>
                </a:lnTo>
                <a:lnTo>
                  <a:pt x="181838" y="3035"/>
                </a:lnTo>
                <a:lnTo>
                  <a:pt x="189953" y="3035"/>
                </a:lnTo>
                <a:lnTo>
                  <a:pt x="192100" y="4216"/>
                </a:lnTo>
                <a:lnTo>
                  <a:pt x="192100" y="698"/>
                </a:lnTo>
                <a:lnTo>
                  <a:pt x="191617" y="444"/>
                </a:lnTo>
                <a:lnTo>
                  <a:pt x="178650" y="444"/>
                </a:lnTo>
                <a:lnTo>
                  <a:pt x="178650" y="25539"/>
                </a:lnTo>
                <a:lnTo>
                  <a:pt x="181838" y="25539"/>
                </a:lnTo>
                <a:lnTo>
                  <a:pt x="181838" y="14935"/>
                </a:lnTo>
                <a:lnTo>
                  <a:pt x="186372" y="14935"/>
                </a:lnTo>
                <a:lnTo>
                  <a:pt x="192417" y="25539"/>
                </a:lnTo>
                <a:lnTo>
                  <a:pt x="196037" y="25539"/>
                </a:lnTo>
                <a:close/>
              </a:path>
              <a:path w="394335" h="26034">
                <a:moveTo>
                  <a:pt x="217881" y="22847"/>
                </a:moveTo>
                <a:lnTo>
                  <a:pt x="206222" y="22847"/>
                </a:lnTo>
                <a:lnTo>
                  <a:pt x="206222" y="13728"/>
                </a:lnTo>
                <a:lnTo>
                  <a:pt x="215734" y="13728"/>
                </a:lnTo>
                <a:lnTo>
                  <a:pt x="215734" y="11023"/>
                </a:lnTo>
                <a:lnTo>
                  <a:pt x="206222" y="11023"/>
                </a:lnTo>
                <a:lnTo>
                  <a:pt x="206222" y="3162"/>
                </a:lnTo>
                <a:lnTo>
                  <a:pt x="217500" y="3162"/>
                </a:lnTo>
                <a:lnTo>
                  <a:pt x="217500" y="457"/>
                </a:lnTo>
                <a:lnTo>
                  <a:pt x="203034" y="457"/>
                </a:lnTo>
                <a:lnTo>
                  <a:pt x="203034" y="25552"/>
                </a:lnTo>
                <a:lnTo>
                  <a:pt x="217881" y="25552"/>
                </a:lnTo>
                <a:lnTo>
                  <a:pt x="217881" y="22847"/>
                </a:lnTo>
                <a:close/>
              </a:path>
              <a:path w="394335" h="26034">
                <a:moveTo>
                  <a:pt x="256070" y="4876"/>
                </a:moveTo>
                <a:lnTo>
                  <a:pt x="254190" y="2806"/>
                </a:lnTo>
                <a:lnTo>
                  <a:pt x="252768" y="1244"/>
                </a:lnTo>
                <a:lnTo>
                  <a:pt x="252768" y="6654"/>
                </a:lnTo>
                <a:lnTo>
                  <a:pt x="252768" y="19151"/>
                </a:lnTo>
                <a:lnTo>
                  <a:pt x="249821" y="23190"/>
                </a:lnTo>
                <a:lnTo>
                  <a:pt x="240855" y="23190"/>
                </a:lnTo>
                <a:lnTo>
                  <a:pt x="237909" y="19151"/>
                </a:lnTo>
                <a:lnTo>
                  <a:pt x="237909" y="6654"/>
                </a:lnTo>
                <a:lnTo>
                  <a:pt x="240855" y="2806"/>
                </a:lnTo>
                <a:lnTo>
                  <a:pt x="249821" y="2806"/>
                </a:lnTo>
                <a:lnTo>
                  <a:pt x="252768" y="6654"/>
                </a:lnTo>
                <a:lnTo>
                  <a:pt x="252768" y="1244"/>
                </a:lnTo>
                <a:lnTo>
                  <a:pt x="251637" y="0"/>
                </a:lnTo>
                <a:lnTo>
                  <a:pt x="239039" y="0"/>
                </a:lnTo>
                <a:lnTo>
                  <a:pt x="234619" y="4876"/>
                </a:lnTo>
                <a:lnTo>
                  <a:pt x="234619" y="20929"/>
                </a:lnTo>
                <a:lnTo>
                  <a:pt x="239039" y="25996"/>
                </a:lnTo>
                <a:lnTo>
                  <a:pt x="251637" y="25996"/>
                </a:lnTo>
                <a:lnTo>
                  <a:pt x="254101" y="23190"/>
                </a:lnTo>
                <a:lnTo>
                  <a:pt x="256070" y="20929"/>
                </a:lnTo>
                <a:lnTo>
                  <a:pt x="256070" y="4876"/>
                </a:lnTo>
                <a:close/>
              </a:path>
              <a:path w="394335" h="26034">
                <a:moveTo>
                  <a:pt x="278536" y="457"/>
                </a:moveTo>
                <a:lnTo>
                  <a:pt x="264071" y="457"/>
                </a:lnTo>
                <a:lnTo>
                  <a:pt x="264071" y="25552"/>
                </a:lnTo>
                <a:lnTo>
                  <a:pt x="267258" y="25552"/>
                </a:lnTo>
                <a:lnTo>
                  <a:pt x="267258" y="14325"/>
                </a:lnTo>
                <a:lnTo>
                  <a:pt x="276834" y="14325"/>
                </a:lnTo>
                <a:lnTo>
                  <a:pt x="276834" y="11620"/>
                </a:lnTo>
                <a:lnTo>
                  <a:pt x="267258" y="11620"/>
                </a:lnTo>
                <a:lnTo>
                  <a:pt x="267258" y="3162"/>
                </a:lnTo>
                <a:lnTo>
                  <a:pt x="278536" y="3162"/>
                </a:lnTo>
                <a:lnTo>
                  <a:pt x="278536" y="457"/>
                </a:lnTo>
                <a:close/>
              </a:path>
              <a:path w="394335" h="26034">
                <a:moveTo>
                  <a:pt x="300050" y="457"/>
                </a:moveTo>
                <a:lnTo>
                  <a:pt x="285584" y="457"/>
                </a:lnTo>
                <a:lnTo>
                  <a:pt x="285584" y="25552"/>
                </a:lnTo>
                <a:lnTo>
                  <a:pt x="288772" y="25552"/>
                </a:lnTo>
                <a:lnTo>
                  <a:pt x="288772" y="14325"/>
                </a:lnTo>
                <a:lnTo>
                  <a:pt x="298348" y="14325"/>
                </a:lnTo>
                <a:lnTo>
                  <a:pt x="298348" y="11620"/>
                </a:lnTo>
                <a:lnTo>
                  <a:pt x="288772" y="11620"/>
                </a:lnTo>
                <a:lnTo>
                  <a:pt x="288772" y="3162"/>
                </a:lnTo>
                <a:lnTo>
                  <a:pt x="300050" y="3162"/>
                </a:lnTo>
                <a:lnTo>
                  <a:pt x="300050" y="457"/>
                </a:lnTo>
                <a:close/>
              </a:path>
              <a:path w="394335" h="26034">
                <a:moveTo>
                  <a:pt x="310273" y="444"/>
                </a:moveTo>
                <a:lnTo>
                  <a:pt x="307098" y="444"/>
                </a:lnTo>
                <a:lnTo>
                  <a:pt x="307098" y="25539"/>
                </a:lnTo>
                <a:lnTo>
                  <a:pt x="310273" y="25539"/>
                </a:lnTo>
                <a:lnTo>
                  <a:pt x="310273" y="444"/>
                </a:lnTo>
                <a:close/>
              </a:path>
              <a:path w="394335" h="26034">
                <a:moveTo>
                  <a:pt x="336956" y="22377"/>
                </a:moveTo>
                <a:lnTo>
                  <a:pt x="335203" y="20370"/>
                </a:lnTo>
                <a:lnTo>
                  <a:pt x="333603" y="22148"/>
                </a:lnTo>
                <a:lnTo>
                  <a:pt x="331787" y="23190"/>
                </a:lnTo>
                <a:lnTo>
                  <a:pt x="324624" y="23190"/>
                </a:lnTo>
                <a:lnTo>
                  <a:pt x="321627" y="19240"/>
                </a:lnTo>
                <a:lnTo>
                  <a:pt x="321627" y="6680"/>
                </a:lnTo>
                <a:lnTo>
                  <a:pt x="324777" y="2806"/>
                </a:lnTo>
                <a:lnTo>
                  <a:pt x="331622" y="2806"/>
                </a:lnTo>
                <a:lnTo>
                  <a:pt x="333286" y="3759"/>
                </a:lnTo>
                <a:lnTo>
                  <a:pt x="334606" y="5156"/>
                </a:lnTo>
                <a:lnTo>
                  <a:pt x="336359" y="3086"/>
                </a:lnTo>
                <a:lnTo>
                  <a:pt x="334886" y="1473"/>
                </a:lnTo>
                <a:lnTo>
                  <a:pt x="332511" y="0"/>
                </a:lnTo>
                <a:lnTo>
                  <a:pt x="323100" y="0"/>
                </a:lnTo>
                <a:lnTo>
                  <a:pt x="318325" y="4927"/>
                </a:lnTo>
                <a:lnTo>
                  <a:pt x="318325" y="13017"/>
                </a:lnTo>
                <a:lnTo>
                  <a:pt x="318325" y="21158"/>
                </a:lnTo>
                <a:lnTo>
                  <a:pt x="323011" y="25996"/>
                </a:lnTo>
                <a:lnTo>
                  <a:pt x="332511" y="25996"/>
                </a:lnTo>
                <a:lnTo>
                  <a:pt x="334975" y="24676"/>
                </a:lnTo>
                <a:lnTo>
                  <a:pt x="336956" y="22377"/>
                </a:lnTo>
                <a:close/>
              </a:path>
              <a:path w="394335" h="26034">
                <a:moveTo>
                  <a:pt x="347433" y="444"/>
                </a:moveTo>
                <a:lnTo>
                  <a:pt x="344246" y="444"/>
                </a:lnTo>
                <a:lnTo>
                  <a:pt x="344246" y="25539"/>
                </a:lnTo>
                <a:lnTo>
                  <a:pt x="347433" y="25539"/>
                </a:lnTo>
                <a:lnTo>
                  <a:pt x="347433" y="444"/>
                </a:lnTo>
                <a:close/>
              </a:path>
              <a:path w="394335" h="26034">
                <a:moveTo>
                  <a:pt x="371767" y="22847"/>
                </a:moveTo>
                <a:lnTo>
                  <a:pt x="360108" y="22847"/>
                </a:lnTo>
                <a:lnTo>
                  <a:pt x="360108" y="13728"/>
                </a:lnTo>
                <a:lnTo>
                  <a:pt x="369620" y="13728"/>
                </a:lnTo>
                <a:lnTo>
                  <a:pt x="369620" y="11023"/>
                </a:lnTo>
                <a:lnTo>
                  <a:pt x="360108" y="11023"/>
                </a:lnTo>
                <a:lnTo>
                  <a:pt x="360108" y="3162"/>
                </a:lnTo>
                <a:lnTo>
                  <a:pt x="371386" y="3162"/>
                </a:lnTo>
                <a:lnTo>
                  <a:pt x="371386" y="457"/>
                </a:lnTo>
                <a:lnTo>
                  <a:pt x="356920" y="457"/>
                </a:lnTo>
                <a:lnTo>
                  <a:pt x="356920" y="25552"/>
                </a:lnTo>
                <a:lnTo>
                  <a:pt x="371767" y="25552"/>
                </a:lnTo>
                <a:lnTo>
                  <a:pt x="371767" y="22847"/>
                </a:lnTo>
                <a:close/>
              </a:path>
              <a:path w="394335" h="26034">
                <a:moveTo>
                  <a:pt x="393839" y="22847"/>
                </a:moveTo>
                <a:lnTo>
                  <a:pt x="382879" y="22847"/>
                </a:lnTo>
                <a:lnTo>
                  <a:pt x="382879" y="457"/>
                </a:lnTo>
                <a:lnTo>
                  <a:pt x="379691" y="457"/>
                </a:lnTo>
                <a:lnTo>
                  <a:pt x="379691" y="25552"/>
                </a:lnTo>
                <a:lnTo>
                  <a:pt x="393839" y="25552"/>
                </a:lnTo>
                <a:lnTo>
                  <a:pt x="393839" y="228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973174" y="7143144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833339" y="7143532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65854" y="7242568"/>
            <a:ext cx="674928" cy="13268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7746" y="7177025"/>
            <a:ext cx="80124" cy="7600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84042" y="7362772"/>
            <a:ext cx="246989" cy="72771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00048" y="7373975"/>
            <a:ext cx="48183" cy="5041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91540" y="7362772"/>
            <a:ext cx="246989" cy="72771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008802" y="7177037"/>
            <a:ext cx="121920" cy="259079"/>
          </a:xfrm>
          <a:custGeom>
            <a:avLst/>
            <a:gdLst/>
            <a:ahLst/>
            <a:cxnLst/>
            <a:rect l="l" t="t" r="r" b="b"/>
            <a:pathLst>
              <a:path w="121919" h="259079">
                <a:moveTo>
                  <a:pt x="116928" y="0"/>
                </a:moveTo>
                <a:lnTo>
                  <a:pt x="111252" y="0"/>
                </a:lnTo>
                <a:lnTo>
                  <a:pt x="4648" y="0"/>
                </a:lnTo>
                <a:lnTo>
                  <a:pt x="0" y="4648"/>
                </a:lnTo>
                <a:lnTo>
                  <a:pt x="0" y="253860"/>
                </a:lnTo>
                <a:lnTo>
                  <a:pt x="4648" y="258508"/>
                </a:lnTo>
                <a:lnTo>
                  <a:pt x="116928" y="258508"/>
                </a:lnTo>
                <a:lnTo>
                  <a:pt x="121577" y="253860"/>
                </a:lnTo>
                <a:lnTo>
                  <a:pt x="121577" y="4648"/>
                </a:lnTo>
                <a:lnTo>
                  <a:pt x="116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10862" y="7181119"/>
            <a:ext cx="122289" cy="249770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18529" y="369125"/>
            <a:ext cx="5091430" cy="636905"/>
          </a:xfrm>
          <a:custGeom>
            <a:avLst/>
            <a:gdLst/>
            <a:ahLst/>
            <a:cxnLst/>
            <a:rect l="l" t="t" r="r" b="b"/>
            <a:pathLst>
              <a:path w="5091430" h="636905">
                <a:moveTo>
                  <a:pt x="347954" y="0"/>
                </a:moveTo>
                <a:lnTo>
                  <a:pt x="60477" y="0"/>
                </a:lnTo>
                <a:lnTo>
                  <a:pt x="36995" y="4775"/>
                </a:lnTo>
                <a:lnTo>
                  <a:pt x="17767" y="17767"/>
                </a:lnTo>
                <a:lnTo>
                  <a:pt x="4787" y="36995"/>
                </a:lnTo>
                <a:lnTo>
                  <a:pt x="12" y="60464"/>
                </a:lnTo>
                <a:lnTo>
                  <a:pt x="12" y="284607"/>
                </a:lnTo>
                <a:lnTo>
                  <a:pt x="347954" y="0"/>
                </a:lnTo>
                <a:close/>
              </a:path>
              <a:path w="5091430" h="636905">
                <a:moveTo>
                  <a:pt x="1040117" y="0"/>
                </a:moveTo>
                <a:lnTo>
                  <a:pt x="694029" y="0"/>
                </a:lnTo>
                <a:lnTo>
                  <a:pt x="0" y="567664"/>
                </a:lnTo>
                <a:lnTo>
                  <a:pt x="0" y="575894"/>
                </a:lnTo>
                <a:lnTo>
                  <a:pt x="4775" y="599376"/>
                </a:lnTo>
                <a:lnTo>
                  <a:pt x="17767" y="618604"/>
                </a:lnTo>
                <a:lnTo>
                  <a:pt x="36995" y="631596"/>
                </a:lnTo>
                <a:lnTo>
                  <a:pt x="60477" y="636358"/>
                </a:lnTo>
                <a:lnTo>
                  <a:pt x="262140" y="636358"/>
                </a:lnTo>
                <a:lnTo>
                  <a:pt x="1040117" y="0"/>
                </a:lnTo>
                <a:close/>
              </a:path>
              <a:path w="5091430" h="636905">
                <a:moveTo>
                  <a:pt x="1732292" y="0"/>
                </a:moveTo>
                <a:lnTo>
                  <a:pt x="1386205" y="0"/>
                </a:lnTo>
                <a:lnTo>
                  <a:pt x="608190" y="636358"/>
                </a:lnTo>
                <a:lnTo>
                  <a:pt x="954316" y="636358"/>
                </a:lnTo>
                <a:lnTo>
                  <a:pt x="1732292" y="0"/>
                </a:lnTo>
                <a:close/>
              </a:path>
              <a:path w="5091430" h="636905">
                <a:moveTo>
                  <a:pt x="2424455" y="0"/>
                </a:moveTo>
                <a:lnTo>
                  <a:pt x="2078367" y="0"/>
                </a:lnTo>
                <a:lnTo>
                  <a:pt x="1300353" y="636358"/>
                </a:lnTo>
                <a:lnTo>
                  <a:pt x="1646478" y="636358"/>
                </a:lnTo>
                <a:lnTo>
                  <a:pt x="2424455" y="0"/>
                </a:lnTo>
                <a:close/>
              </a:path>
              <a:path w="5091430" h="636905">
                <a:moveTo>
                  <a:pt x="3116630" y="0"/>
                </a:moveTo>
                <a:lnTo>
                  <a:pt x="2770543" y="0"/>
                </a:lnTo>
                <a:lnTo>
                  <a:pt x="1992528" y="636358"/>
                </a:lnTo>
                <a:lnTo>
                  <a:pt x="2338654" y="636358"/>
                </a:lnTo>
                <a:lnTo>
                  <a:pt x="3116630" y="0"/>
                </a:lnTo>
                <a:close/>
              </a:path>
              <a:path w="5091430" h="636905">
                <a:moveTo>
                  <a:pt x="3808793" y="0"/>
                </a:moveTo>
                <a:lnTo>
                  <a:pt x="3462705" y="0"/>
                </a:lnTo>
                <a:lnTo>
                  <a:pt x="2684691" y="636358"/>
                </a:lnTo>
                <a:lnTo>
                  <a:pt x="3030817" y="636358"/>
                </a:lnTo>
                <a:lnTo>
                  <a:pt x="3808793" y="0"/>
                </a:lnTo>
                <a:close/>
              </a:path>
              <a:path w="5091430" h="636905">
                <a:moveTo>
                  <a:pt x="4500969" y="0"/>
                </a:moveTo>
                <a:lnTo>
                  <a:pt x="4154881" y="0"/>
                </a:lnTo>
                <a:lnTo>
                  <a:pt x="3376866" y="636358"/>
                </a:lnTo>
                <a:lnTo>
                  <a:pt x="3722992" y="636358"/>
                </a:lnTo>
                <a:lnTo>
                  <a:pt x="4500969" y="0"/>
                </a:lnTo>
                <a:close/>
              </a:path>
              <a:path w="5091430" h="636905">
                <a:moveTo>
                  <a:pt x="5090922" y="366687"/>
                </a:moveTo>
                <a:lnTo>
                  <a:pt x="4761204" y="636371"/>
                </a:lnTo>
                <a:lnTo>
                  <a:pt x="5030444" y="636371"/>
                </a:lnTo>
                <a:lnTo>
                  <a:pt x="5053927" y="631596"/>
                </a:lnTo>
                <a:lnTo>
                  <a:pt x="5073154" y="618604"/>
                </a:lnTo>
                <a:lnTo>
                  <a:pt x="5086159" y="599376"/>
                </a:lnTo>
                <a:lnTo>
                  <a:pt x="5090922" y="575906"/>
                </a:lnTo>
                <a:lnTo>
                  <a:pt x="5090922" y="366687"/>
                </a:lnTo>
                <a:close/>
              </a:path>
              <a:path w="5091430" h="636905">
                <a:moveTo>
                  <a:pt x="5090922" y="60464"/>
                </a:moveTo>
                <a:lnTo>
                  <a:pt x="5086159" y="36995"/>
                </a:lnTo>
                <a:lnTo>
                  <a:pt x="5073154" y="17767"/>
                </a:lnTo>
                <a:lnTo>
                  <a:pt x="5053927" y="4775"/>
                </a:lnTo>
                <a:lnTo>
                  <a:pt x="5030444" y="0"/>
                </a:lnTo>
                <a:lnTo>
                  <a:pt x="4847044" y="0"/>
                </a:lnTo>
                <a:lnTo>
                  <a:pt x="4069042" y="636358"/>
                </a:lnTo>
                <a:lnTo>
                  <a:pt x="4415155" y="636358"/>
                </a:lnTo>
                <a:lnTo>
                  <a:pt x="5090922" y="83616"/>
                </a:lnTo>
                <a:lnTo>
                  <a:pt x="5090922" y="60464"/>
                </a:lnTo>
                <a:close/>
              </a:path>
            </a:pathLst>
          </a:custGeom>
          <a:solidFill>
            <a:srgbClr val="F49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052946" y="119409"/>
            <a:ext cx="87185" cy="130289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200259" y="117596"/>
            <a:ext cx="86588" cy="132092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355395" y="119396"/>
            <a:ext cx="91401" cy="130289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2512570" y="119406"/>
            <a:ext cx="19685" cy="130810"/>
          </a:xfrm>
          <a:custGeom>
            <a:avLst/>
            <a:gdLst/>
            <a:ahLst/>
            <a:cxnLst/>
            <a:rect l="l" t="t" r="r" b="b"/>
            <a:pathLst>
              <a:path w="19685" h="130810">
                <a:moveTo>
                  <a:pt x="19431" y="27851"/>
                </a:moveTo>
                <a:lnTo>
                  <a:pt x="12230" y="28257"/>
                </a:lnTo>
                <a:lnTo>
                  <a:pt x="6616" y="29057"/>
                </a:lnTo>
                <a:lnTo>
                  <a:pt x="0" y="30657"/>
                </a:lnTo>
                <a:lnTo>
                  <a:pt x="0" y="130276"/>
                </a:lnTo>
                <a:lnTo>
                  <a:pt x="19431" y="130276"/>
                </a:lnTo>
                <a:lnTo>
                  <a:pt x="19431" y="27851"/>
                </a:lnTo>
                <a:close/>
              </a:path>
              <a:path w="19685" h="130810">
                <a:moveTo>
                  <a:pt x="19431" y="0"/>
                </a:moveTo>
                <a:lnTo>
                  <a:pt x="0" y="0"/>
                </a:lnTo>
                <a:lnTo>
                  <a:pt x="0" y="18846"/>
                </a:lnTo>
                <a:lnTo>
                  <a:pt x="6616" y="17233"/>
                </a:lnTo>
                <a:lnTo>
                  <a:pt x="12230" y="16433"/>
                </a:lnTo>
                <a:lnTo>
                  <a:pt x="19431" y="16027"/>
                </a:lnTo>
                <a:lnTo>
                  <a:pt x="19431" y="0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593092" y="117604"/>
            <a:ext cx="85178" cy="133896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788613" y="117607"/>
            <a:ext cx="90601" cy="132079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123255" y="117607"/>
            <a:ext cx="90601" cy="13207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273931" y="119397"/>
            <a:ext cx="81787" cy="130289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2934284" y="118376"/>
            <a:ext cx="134620" cy="132715"/>
          </a:xfrm>
          <a:custGeom>
            <a:avLst/>
            <a:gdLst/>
            <a:ahLst/>
            <a:cxnLst/>
            <a:rect l="l" t="t" r="r" b="b"/>
            <a:pathLst>
              <a:path w="134619" h="132715">
                <a:moveTo>
                  <a:pt x="79324" y="115900"/>
                </a:moveTo>
                <a:lnTo>
                  <a:pt x="77114" y="115925"/>
                </a:lnTo>
                <a:lnTo>
                  <a:pt x="75933" y="115544"/>
                </a:lnTo>
                <a:lnTo>
                  <a:pt x="74434" y="114985"/>
                </a:lnTo>
                <a:lnTo>
                  <a:pt x="72644" y="114312"/>
                </a:lnTo>
                <a:lnTo>
                  <a:pt x="69608" y="114261"/>
                </a:lnTo>
                <a:lnTo>
                  <a:pt x="67056" y="116332"/>
                </a:lnTo>
                <a:lnTo>
                  <a:pt x="64490" y="114261"/>
                </a:lnTo>
                <a:lnTo>
                  <a:pt x="61468" y="114312"/>
                </a:lnTo>
                <a:lnTo>
                  <a:pt x="58166" y="115544"/>
                </a:lnTo>
                <a:lnTo>
                  <a:pt x="56984" y="115925"/>
                </a:lnTo>
                <a:lnTo>
                  <a:pt x="54775" y="115900"/>
                </a:lnTo>
                <a:lnTo>
                  <a:pt x="56959" y="120484"/>
                </a:lnTo>
                <a:lnTo>
                  <a:pt x="61633" y="123634"/>
                </a:lnTo>
                <a:lnTo>
                  <a:pt x="72453" y="123634"/>
                </a:lnTo>
                <a:lnTo>
                  <a:pt x="77152" y="120484"/>
                </a:lnTo>
                <a:lnTo>
                  <a:pt x="79324" y="115900"/>
                </a:lnTo>
                <a:close/>
              </a:path>
              <a:path w="134619" h="132715">
                <a:moveTo>
                  <a:pt x="134112" y="67056"/>
                </a:moveTo>
                <a:lnTo>
                  <a:pt x="128841" y="40957"/>
                </a:lnTo>
                <a:lnTo>
                  <a:pt x="114465" y="19646"/>
                </a:lnTo>
                <a:lnTo>
                  <a:pt x="93154" y="5270"/>
                </a:lnTo>
                <a:lnTo>
                  <a:pt x="67056" y="0"/>
                </a:lnTo>
                <a:lnTo>
                  <a:pt x="40944" y="5270"/>
                </a:lnTo>
                <a:lnTo>
                  <a:pt x="19634" y="19646"/>
                </a:lnTo>
                <a:lnTo>
                  <a:pt x="5270" y="40957"/>
                </a:lnTo>
                <a:lnTo>
                  <a:pt x="0" y="67056"/>
                </a:lnTo>
                <a:lnTo>
                  <a:pt x="3898" y="89674"/>
                </a:lnTo>
                <a:lnTo>
                  <a:pt x="14732" y="109004"/>
                </a:lnTo>
                <a:lnTo>
                  <a:pt x="31102" y="123672"/>
                </a:lnTo>
                <a:lnTo>
                  <a:pt x="51689" y="132334"/>
                </a:lnTo>
                <a:lnTo>
                  <a:pt x="36753" y="120167"/>
                </a:lnTo>
                <a:lnTo>
                  <a:pt x="27698" y="103860"/>
                </a:lnTo>
                <a:lnTo>
                  <a:pt x="25196" y="85369"/>
                </a:lnTo>
                <a:lnTo>
                  <a:pt x="29895" y="66662"/>
                </a:lnTo>
                <a:lnTo>
                  <a:pt x="32067" y="73596"/>
                </a:lnTo>
                <a:lnTo>
                  <a:pt x="35775" y="79844"/>
                </a:lnTo>
                <a:lnTo>
                  <a:pt x="40881" y="85128"/>
                </a:lnTo>
                <a:lnTo>
                  <a:pt x="47269" y="89154"/>
                </a:lnTo>
                <a:lnTo>
                  <a:pt x="42037" y="67246"/>
                </a:lnTo>
                <a:lnTo>
                  <a:pt x="44246" y="45326"/>
                </a:lnTo>
                <a:lnTo>
                  <a:pt x="53416" y="25273"/>
                </a:lnTo>
                <a:lnTo>
                  <a:pt x="69113" y="8940"/>
                </a:lnTo>
                <a:lnTo>
                  <a:pt x="67691" y="21285"/>
                </a:lnTo>
                <a:lnTo>
                  <a:pt x="70612" y="32880"/>
                </a:lnTo>
                <a:lnTo>
                  <a:pt x="77495" y="43497"/>
                </a:lnTo>
                <a:lnTo>
                  <a:pt x="87985" y="52895"/>
                </a:lnTo>
                <a:lnTo>
                  <a:pt x="98577" y="65087"/>
                </a:lnTo>
                <a:lnTo>
                  <a:pt x="102577" y="80010"/>
                </a:lnTo>
                <a:lnTo>
                  <a:pt x="100012" y="95186"/>
                </a:lnTo>
                <a:lnTo>
                  <a:pt x="90957" y="108140"/>
                </a:lnTo>
                <a:lnTo>
                  <a:pt x="97472" y="106629"/>
                </a:lnTo>
                <a:lnTo>
                  <a:pt x="103517" y="103047"/>
                </a:lnTo>
                <a:lnTo>
                  <a:pt x="108038" y="97561"/>
                </a:lnTo>
                <a:lnTo>
                  <a:pt x="104800" y="108026"/>
                </a:lnTo>
                <a:lnTo>
                  <a:pt x="99364" y="117576"/>
                </a:lnTo>
                <a:lnTo>
                  <a:pt x="91859" y="125806"/>
                </a:lnTo>
                <a:lnTo>
                  <a:pt x="82423" y="132334"/>
                </a:lnTo>
                <a:lnTo>
                  <a:pt x="102984" y="123672"/>
                </a:lnTo>
                <a:lnTo>
                  <a:pt x="119367" y="109004"/>
                </a:lnTo>
                <a:lnTo>
                  <a:pt x="130200" y="89674"/>
                </a:lnTo>
                <a:lnTo>
                  <a:pt x="134112" y="67056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489952" y="93758"/>
            <a:ext cx="245970" cy="181642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591876" y="109278"/>
            <a:ext cx="326969" cy="150587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118539" y="1239506"/>
            <a:ext cx="5091430" cy="2673350"/>
          </a:xfrm>
          <a:custGeom>
            <a:avLst/>
            <a:gdLst/>
            <a:ahLst/>
            <a:cxnLst/>
            <a:rect l="l" t="t" r="r" b="b"/>
            <a:pathLst>
              <a:path w="5091430" h="2673350">
                <a:moveTo>
                  <a:pt x="5018862" y="0"/>
                </a:moveTo>
                <a:lnTo>
                  <a:pt x="72008" y="0"/>
                </a:lnTo>
                <a:lnTo>
                  <a:pt x="44051" y="5680"/>
                </a:lnTo>
                <a:lnTo>
                  <a:pt x="21155" y="21148"/>
                </a:lnTo>
                <a:lnTo>
                  <a:pt x="5682" y="44041"/>
                </a:lnTo>
                <a:lnTo>
                  <a:pt x="0" y="71996"/>
                </a:lnTo>
                <a:lnTo>
                  <a:pt x="0" y="2600731"/>
                </a:lnTo>
                <a:lnTo>
                  <a:pt x="5682" y="2628686"/>
                </a:lnTo>
                <a:lnTo>
                  <a:pt x="21155" y="2651579"/>
                </a:lnTo>
                <a:lnTo>
                  <a:pt x="44051" y="2667046"/>
                </a:lnTo>
                <a:lnTo>
                  <a:pt x="72008" y="2672727"/>
                </a:lnTo>
                <a:lnTo>
                  <a:pt x="5018862" y="2672727"/>
                </a:lnTo>
                <a:lnTo>
                  <a:pt x="5046817" y="2667046"/>
                </a:lnTo>
                <a:lnTo>
                  <a:pt x="5069709" y="2651579"/>
                </a:lnTo>
                <a:lnTo>
                  <a:pt x="5085177" y="2628686"/>
                </a:lnTo>
                <a:lnTo>
                  <a:pt x="5090858" y="2600731"/>
                </a:lnTo>
                <a:lnTo>
                  <a:pt x="5090858" y="71996"/>
                </a:lnTo>
                <a:lnTo>
                  <a:pt x="5085177" y="44041"/>
                </a:lnTo>
                <a:lnTo>
                  <a:pt x="5069709" y="21148"/>
                </a:lnTo>
                <a:lnTo>
                  <a:pt x="5046817" y="5680"/>
                </a:lnTo>
                <a:lnTo>
                  <a:pt x="5018862" y="0"/>
                </a:lnTo>
                <a:close/>
              </a:path>
            </a:pathLst>
          </a:custGeom>
          <a:solidFill>
            <a:srgbClr val="F49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468904" y="1551856"/>
            <a:ext cx="176314" cy="174586"/>
          </a:xfrm>
          <a:prstGeom prst="rect">
            <a:avLst/>
          </a:prstGeom>
        </p:spPr>
      </p:pic>
      <p:sp>
        <p:nvSpPr>
          <p:cNvPr id="45" name="bg object 45"/>
          <p:cNvSpPr/>
          <p:nvPr/>
        </p:nvSpPr>
        <p:spPr>
          <a:xfrm>
            <a:off x="118540" y="4146218"/>
            <a:ext cx="5091430" cy="2673350"/>
          </a:xfrm>
          <a:custGeom>
            <a:avLst/>
            <a:gdLst/>
            <a:ahLst/>
            <a:cxnLst/>
            <a:rect l="l" t="t" r="r" b="b"/>
            <a:pathLst>
              <a:path w="5091430" h="2673350">
                <a:moveTo>
                  <a:pt x="5018862" y="0"/>
                </a:moveTo>
                <a:lnTo>
                  <a:pt x="72008" y="0"/>
                </a:lnTo>
                <a:lnTo>
                  <a:pt x="44051" y="5680"/>
                </a:lnTo>
                <a:lnTo>
                  <a:pt x="21155" y="21148"/>
                </a:lnTo>
                <a:lnTo>
                  <a:pt x="5682" y="44041"/>
                </a:lnTo>
                <a:lnTo>
                  <a:pt x="0" y="71996"/>
                </a:lnTo>
                <a:lnTo>
                  <a:pt x="0" y="2600731"/>
                </a:lnTo>
                <a:lnTo>
                  <a:pt x="5682" y="2628686"/>
                </a:lnTo>
                <a:lnTo>
                  <a:pt x="21155" y="2651579"/>
                </a:lnTo>
                <a:lnTo>
                  <a:pt x="44051" y="2667046"/>
                </a:lnTo>
                <a:lnTo>
                  <a:pt x="72008" y="2672727"/>
                </a:lnTo>
                <a:lnTo>
                  <a:pt x="5018862" y="2672727"/>
                </a:lnTo>
                <a:lnTo>
                  <a:pt x="5046817" y="2667046"/>
                </a:lnTo>
                <a:lnTo>
                  <a:pt x="5069709" y="2651579"/>
                </a:lnTo>
                <a:lnTo>
                  <a:pt x="5085177" y="2628686"/>
                </a:lnTo>
                <a:lnTo>
                  <a:pt x="5090858" y="2600731"/>
                </a:lnTo>
                <a:lnTo>
                  <a:pt x="5090858" y="71996"/>
                </a:lnTo>
                <a:lnTo>
                  <a:pt x="5085177" y="44041"/>
                </a:lnTo>
                <a:lnTo>
                  <a:pt x="5069709" y="21148"/>
                </a:lnTo>
                <a:lnTo>
                  <a:pt x="5046817" y="5680"/>
                </a:lnTo>
                <a:lnTo>
                  <a:pt x="5018862" y="0"/>
                </a:lnTo>
                <a:close/>
              </a:path>
            </a:pathLst>
          </a:custGeom>
          <a:solidFill>
            <a:srgbClr val="F49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bg object 4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45781" y="4449857"/>
            <a:ext cx="177723" cy="17458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052576"/>
            <a:ext cx="5328285" cy="508000"/>
          </a:xfrm>
          <a:custGeom>
            <a:avLst/>
            <a:gdLst/>
            <a:ahLst/>
            <a:cxnLst/>
            <a:rect l="l" t="t" r="r" b="b"/>
            <a:pathLst>
              <a:path w="5328285" h="508000">
                <a:moveTo>
                  <a:pt x="5328005" y="0"/>
                </a:moveTo>
                <a:lnTo>
                  <a:pt x="0" y="0"/>
                </a:lnTo>
                <a:lnTo>
                  <a:pt x="0" y="507428"/>
                </a:lnTo>
                <a:lnTo>
                  <a:pt x="5328005" y="507428"/>
                </a:lnTo>
                <a:lnTo>
                  <a:pt x="5328005" y="0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97329" y="7143024"/>
            <a:ext cx="282666" cy="32491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926774" y="7344905"/>
            <a:ext cx="283210" cy="31750"/>
          </a:xfrm>
          <a:custGeom>
            <a:avLst/>
            <a:gdLst/>
            <a:ahLst/>
            <a:cxnLst/>
            <a:rect l="l" t="t" r="r" b="b"/>
            <a:pathLst>
              <a:path w="283210" h="31750">
                <a:moveTo>
                  <a:pt x="19418" y="11277"/>
                </a:moveTo>
                <a:lnTo>
                  <a:pt x="18516" y="6134"/>
                </a:lnTo>
                <a:lnTo>
                  <a:pt x="18173" y="5740"/>
                </a:lnTo>
                <a:lnTo>
                  <a:pt x="16649" y="3975"/>
                </a:lnTo>
                <a:lnTo>
                  <a:pt x="14935" y="3149"/>
                </a:lnTo>
                <a:lnTo>
                  <a:pt x="14935" y="10312"/>
                </a:lnTo>
                <a:lnTo>
                  <a:pt x="14833" y="12268"/>
                </a:lnTo>
                <a:lnTo>
                  <a:pt x="12915" y="15151"/>
                </a:lnTo>
                <a:lnTo>
                  <a:pt x="7734" y="17729"/>
                </a:lnTo>
                <a:lnTo>
                  <a:pt x="5892" y="18618"/>
                </a:lnTo>
                <a:lnTo>
                  <a:pt x="4394" y="19951"/>
                </a:lnTo>
                <a:lnTo>
                  <a:pt x="4394" y="5740"/>
                </a:lnTo>
                <a:lnTo>
                  <a:pt x="10883" y="5740"/>
                </a:lnTo>
                <a:lnTo>
                  <a:pt x="13449" y="6451"/>
                </a:lnTo>
                <a:lnTo>
                  <a:pt x="14935" y="10312"/>
                </a:lnTo>
                <a:lnTo>
                  <a:pt x="14935" y="3149"/>
                </a:lnTo>
                <a:lnTo>
                  <a:pt x="12065" y="1765"/>
                </a:lnTo>
                <a:lnTo>
                  <a:pt x="9791" y="1651"/>
                </a:lnTo>
                <a:lnTo>
                  <a:pt x="0" y="1651"/>
                </a:lnTo>
                <a:lnTo>
                  <a:pt x="0" y="29921"/>
                </a:lnTo>
                <a:lnTo>
                  <a:pt x="4394" y="29921"/>
                </a:lnTo>
                <a:lnTo>
                  <a:pt x="4279" y="26657"/>
                </a:lnTo>
                <a:lnTo>
                  <a:pt x="6070" y="22758"/>
                </a:lnTo>
                <a:lnTo>
                  <a:pt x="8661" y="21602"/>
                </a:lnTo>
                <a:lnTo>
                  <a:pt x="12065" y="19951"/>
                </a:lnTo>
                <a:lnTo>
                  <a:pt x="13322" y="19342"/>
                </a:lnTo>
                <a:lnTo>
                  <a:pt x="16002" y="18199"/>
                </a:lnTo>
                <a:lnTo>
                  <a:pt x="19024" y="13931"/>
                </a:lnTo>
                <a:lnTo>
                  <a:pt x="19418" y="11277"/>
                </a:lnTo>
                <a:close/>
              </a:path>
              <a:path w="283210" h="31750">
                <a:moveTo>
                  <a:pt x="51003" y="7480"/>
                </a:moveTo>
                <a:lnTo>
                  <a:pt x="50025" y="5207"/>
                </a:lnTo>
                <a:lnTo>
                  <a:pt x="49580" y="4191"/>
                </a:lnTo>
                <a:lnTo>
                  <a:pt x="46659" y="2552"/>
                </a:lnTo>
                <a:lnTo>
                  <a:pt x="46659" y="19583"/>
                </a:lnTo>
                <a:lnTo>
                  <a:pt x="46418" y="19304"/>
                </a:lnTo>
                <a:lnTo>
                  <a:pt x="43840" y="16687"/>
                </a:lnTo>
                <a:lnTo>
                  <a:pt x="42303" y="16332"/>
                </a:lnTo>
                <a:lnTo>
                  <a:pt x="39865" y="15773"/>
                </a:lnTo>
                <a:lnTo>
                  <a:pt x="36309" y="16332"/>
                </a:lnTo>
                <a:lnTo>
                  <a:pt x="36283" y="10020"/>
                </a:lnTo>
                <a:lnTo>
                  <a:pt x="36918" y="7594"/>
                </a:lnTo>
                <a:lnTo>
                  <a:pt x="38138" y="6273"/>
                </a:lnTo>
                <a:lnTo>
                  <a:pt x="41325" y="5207"/>
                </a:lnTo>
                <a:lnTo>
                  <a:pt x="43218" y="5448"/>
                </a:lnTo>
                <a:lnTo>
                  <a:pt x="45948" y="7480"/>
                </a:lnTo>
                <a:lnTo>
                  <a:pt x="46647" y="9118"/>
                </a:lnTo>
                <a:lnTo>
                  <a:pt x="46659" y="19583"/>
                </a:lnTo>
                <a:lnTo>
                  <a:pt x="46659" y="2552"/>
                </a:lnTo>
                <a:lnTo>
                  <a:pt x="42659" y="279"/>
                </a:lnTo>
                <a:lnTo>
                  <a:pt x="37211" y="914"/>
                </a:lnTo>
                <a:lnTo>
                  <a:pt x="32829" y="5842"/>
                </a:lnTo>
                <a:lnTo>
                  <a:pt x="32105" y="7912"/>
                </a:lnTo>
                <a:lnTo>
                  <a:pt x="32042" y="9118"/>
                </a:lnTo>
                <a:lnTo>
                  <a:pt x="31953" y="29921"/>
                </a:lnTo>
                <a:lnTo>
                  <a:pt x="36309" y="29921"/>
                </a:lnTo>
                <a:lnTo>
                  <a:pt x="36309" y="20548"/>
                </a:lnTo>
                <a:lnTo>
                  <a:pt x="38862" y="20231"/>
                </a:lnTo>
                <a:lnTo>
                  <a:pt x="41732" y="20472"/>
                </a:lnTo>
                <a:lnTo>
                  <a:pt x="45808" y="23431"/>
                </a:lnTo>
                <a:lnTo>
                  <a:pt x="46647" y="25628"/>
                </a:lnTo>
                <a:lnTo>
                  <a:pt x="46659" y="29921"/>
                </a:lnTo>
                <a:lnTo>
                  <a:pt x="51003" y="29921"/>
                </a:lnTo>
                <a:lnTo>
                  <a:pt x="51003" y="20231"/>
                </a:lnTo>
                <a:lnTo>
                  <a:pt x="51003" y="19583"/>
                </a:lnTo>
                <a:lnTo>
                  <a:pt x="51003" y="7480"/>
                </a:lnTo>
                <a:close/>
              </a:path>
              <a:path w="283210" h="31750">
                <a:moveTo>
                  <a:pt x="85712" y="26784"/>
                </a:moveTo>
                <a:lnTo>
                  <a:pt x="84810" y="22745"/>
                </a:lnTo>
                <a:lnTo>
                  <a:pt x="83959" y="21640"/>
                </a:lnTo>
                <a:lnTo>
                  <a:pt x="83185" y="20624"/>
                </a:lnTo>
                <a:lnTo>
                  <a:pt x="81889" y="19939"/>
                </a:lnTo>
                <a:lnTo>
                  <a:pt x="80416" y="19151"/>
                </a:lnTo>
                <a:lnTo>
                  <a:pt x="79870" y="18935"/>
                </a:lnTo>
                <a:lnTo>
                  <a:pt x="79311" y="18757"/>
                </a:lnTo>
                <a:lnTo>
                  <a:pt x="80708" y="17983"/>
                </a:lnTo>
                <a:lnTo>
                  <a:pt x="82092" y="17043"/>
                </a:lnTo>
                <a:lnTo>
                  <a:pt x="83972" y="14579"/>
                </a:lnTo>
                <a:lnTo>
                  <a:pt x="84493" y="13208"/>
                </a:lnTo>
                <a:lnTo>
                  <a:pt x="84988" y="8623"/>
                </a:lnTo>
                <a:lnTo>
                  <a:pt x="83985" y="5740"/>
                </a:lnTo>
                <a:lnTo>
                  <a:pt x="80352" y="2997"/>
                </a:lnTo>
                <a:lnTo>
                  <a:pt x="80352" y="11633"/>
                </a:lnTo>
                <a:lnTo>
                  <a:pt x="80035" y="13093"/>
                </a:lnTo>
                <a:lnTo>
                  <a:pt x="77978" y="15455"/>
                </a:lnTo>
                <a:lnTo>
                  <a:pt x="73190" y="17741"/>
                </a:lnTo>
                <a:lnTo>
                  <a:pt x="71424" y="18618"/>
                </a:lnTo>
                <a:lnTo>
                  <a:pt x="69977" y="19939"/>
                </a:lnTo>
                <a:lnTo>
                  <a:pt x="69977" y="5740"/>
                </a:lnTo>
                <a:lnTo>
                  <a:pt x="77076" y="5740"/>
                </a:lnTo>
                <a:lnTo>
                  <a:pt x="79908" y="7099"/>
                </a:lnTo>
                <a:lnTo>
                  <a:pt x="80352" y="11633"/>
                </a:lnTo>
                <a:lnTo>
                  <a:pt x="80352" y="2997"/>
                </a:lnTo>
                <a:lnTo>
                  <a:pt x="78028" y="1257"/>
                </a:lnTo>
                <a:lnTo>
                  <a:pt x="73723" y="1651"/>
                </a:lnTo>
                <a:lnTo>
                  <a:pt x="65582" y="1651"/>
                </a:lnTo>
                <a:lnTo>
                  <a:pt x="65582" y="29921"/>
                </a:lnTo>
                <a:lnTo>
                  <a:pt x="69977" y="29921"/>
                </a:lnTo>
                <a:lnTo>
                  <a:pt x="70078" y="25527"/>
                </a:lnTo>
                <a:lnTo>
                  <a:pt x="70891" y="23723"/>
                </a:lnTo>
                <a:lnTo>
                  <a:pt x="74129" y="21755"/>
                </a:lnTo>
                <a:lnTo>
                  <a:pt x="76301" y="21640"/>
                </a:lnTo>
                <a:lnTo>
                  <a:pt x="79717" y="23164"/>
                </a:lnTo>
                <a:lnTo>
                  <a:pt x="80835" y="24815"/>
                </a:lnTo>
                <a:lnTo>
                  <a:pt x="81127" y="26784"/>
                </a:lnTo>
                <a:lnTo>
                  <a:pt x="81191" y="29921"/>
                </a:lnTo>
                <a:lnTo>
                  <a:pt x="85636" y="29921"/>
                </a:lnTo>
                <a:lnTo>
                  <a:pt x="85712" y="26784"/>
                </a:lnTo>
                <a:close/>
              </a:path>
              <a:path w="283210" h="31750">
                <a:moveTo>
                  <a:pt x="103682" y="7442"/>
                </a:moveTo>
                <a:lnTo>
                  <a:pt x="102209" y="7505"/>
                </a:lnTo>
                <a:lnTo>
                  <a:pt x="100723" y="7721"/>
                </a:lnTo>
                <a:lnTo>
                  <a:pt x="99288" y="8089"/>
                </a:lnTo>
                <a:lnTo>
                  <a:pt x="99288" y="29921"/>
                </a:lnTo>
                <a:lnTo>
                  <a:pt x="103682" y="29921"/>
                </a:lnTo>
                <a:lnTo>
                  <a:pt x="103682" y="7442"/>
                </a:lnTo>
                <a:close/>
              </a:path>
              <a:path w="283210" h="31750">
                <a:moveTo>
                  <a:pt x="103682" y="1638"/>
                </a:moveTo>
                <a:lnTo>
                  <a:pt x="99288" y="1638"/>
                </a:lnTo>
                <a:lnTo>
                  <a:pt x="99288" y="5600"/>
                </a:lnTo>
                <a:lnTo>
                  <a:pt x="100723" y="5219"/>
                </a:lnTo>
                <a:lnTo>
                  <a:pt x="102209" y="5041"/>
                </a:lnTo>
                <a:lnTo>
                  <a:pt x="103682" y="4953"/>
                </a:lnTo>
                <a:lnTo>
                  <a:pt x="103682" y="1638"/>
                </a:lnTo>
                <a:close/>
              </a:path>
              <a:path w="283210" h="31750">
                <a:moveTo>
                  <a:pt x="135902" y="20523"/>
                </a:moveTo>
                <a:lnTo>
                  <a:pt x="123926" y="12420"/>
                </a:lnTo>
                <a:lnTo>
                  <a:pt x="121526" y="9677"/>
                </a:lnTo>
                <a:lnTo>
                  <a:pt x="121780" y="7594"/>
                </a:lnTo>
                <a:lnTo>
                  <a:pt x="124193" y="5168"/>
                </a:lnTo>
                <a:lnTo>
                  <a:pt x="126174" y="4889"/>
                </a:lnTo>
                <a:lnTo>
                  <a:pt x="129616" y="5981"/>
                </a:lnTo>
                <a:lnTo>
                  <a:pt x="130721" y="7632"/>
                </a:lnTo>
                <a:lnTo>
                  <a:pt x="130721" y="9512"/>
                </a:lnTo>
                <a:lnTo>
                  <a:pt x="135064" y="9512"/>
                </a:lnTo>
                <a:lnTo>
                  <a:pt x="135064" y="7442"/>
                </a:lnTo>
                <a:lnTo>
                  <a:pt x="134404" y="5448"/>
                </a:lnTo>
                <a:lnTo>
                  <a:pt x="131597" y="2451"/>
                </a:lnTo>
                <a:lnTo>
                  <a:pt x="129692" y="1574"/>
                </a:lnTo>
                <a:lnTo>
                  <a:pt x="125628" y="1041"/>
                </a:lnTo>
                <a:lnTo>
                  <a:pt x="123482" y="1308"/>
                </a:lnTo>
                <a:lnTo>
                  <a:pt x="119938" y="3327"/>
                </a:lnTo>
                <a:lnTo>
                  <a:pt x="118491" y="4876"/>
                </a:lnTo>
                <a:lnTo>
                  <a:pt x="117284" y="8597"/>
                </a:lnTo>
                <a:lnTo>
                  <a:pt x="117411" y="10871"/>
                </a:lnTo>
                <a:lnTo>
                  <a:pt x="119392" y="14439"/>
                </a:lnTo>
                <a:lnTo>
                  <a:pt x="121272" y="15557"/>
                </a:lnTo>
                <a:lnTo>
                  <a:pt x="125285" y="17272"/>
                </a:lnTo>
                <a:lnTo>
                  <a:pt x="127698" y="17818"/>
                </a:lnTo>
                <a:lnTo>
                  <a:pt x="130327" y="19697"/>
                </a:lnTo>
                <a:lnTo>
                  <a:pt x="130949" y="20383"/>
                </a:lnTo>
                <a:lnTo>
                  <a:pt x="131394" y="22199"/>
                </a:lnTo>
                <a:lnTo>
                  <a:pt x="131318" y="23215"/>
                </a:lnTo>
                <a:lnTo>
                  <a:pt x="129882" y="26060"/>
                </a:lnTo>
                <a:lnTo>
                  <a:pt x="127355" y="26670"/>
                </a:lnTo>
                <a:lnTo>
                  <a:pt x="122961" y="25831"/>
                </a:lnTo>
                <a:lnTo>
                  <a:pt x="121285" y="23901"/>
                </a:lnTo>
                <a:lnTo>
                  <a:pt x="121285" y="21526"/>
                </a:lnTo>
                <a:lnTo>
                  <a:pt x="116979" y="21526"/>
                </a:lnTo>
                <a:lnTo>
                  <a:pt x="116979" y="23825"/>
                </a:lnTo>
                <a:lnTo>
                  <a:pt x="117729" y="25984"/>
                </a:lnTo>
                <a:lnTo>
                  <a:pt x="121005" y="29248"/>
                </a:lnTo>
                <a:lnTo>
                  <a:pt x="123266" y="30124"/>
                </a:lnTo>
                <a:lnTo>
                  <a:pt x="127927" y="30505"/>
                </a:lnTo>
                <a:lnTo>
                  <a:pt x="130378" y="30022"/>
                </a:lnTo>
                <a:lnTo>
                  <a:pt x="134175" y="27330"/>
                </a:lnTo>
                <a:lnTo>
                  <a:pt x="135394" y="25336"/>
                </a:lnTo>
                <a:lnTo>
                  <a:pt x="135902" y="20523"/>
                </a:lnTo>
                <a:close/>
              </a:path>
              <a:path w="283210" h="31750">
                <a:moveTo>
                  <a:pt x="178181" y="25869"/>
                </a:moveTo>
                <a:lnTo>
                  <a:pt x="166776" y="25869"/>
                </a:lnTo>
                <a:lnTo>
                  <a:pt x="173913" y="16954"/>
                </a:lnTo>
                <a:lnTo>
                  <a:pt x="174891" y="15748"/>
                </a:lnTo>
                <a:lnTo>
                  <a:pt x="175831" y="14478"/>
                </a:lnTo>
                <a:lnTo>
                  <a:pt x="177114" y="11658"/>
                </a:lnTo>
                <a:lnTo>
                  <a:pt x="177342" y="10109"/>
                </a:lnTo>
                <a:lnTo>
                  <a:pt x="176834" y="5676"/>
                </a:lnTo>
                <a:lnTo>
                  <a:pt x="174828" y="3263"/>
                </a:lnTo>
                <a:lnTo>
                  <a:pt x="169532" y="838"/>
                </a:lnTo>
                <a:lnTo>
                  <a:pt x="166154" y="901"/>
                </a:lnTo>
                <a:lnTo>
                  <a:pt x="160896" y="3594"/>
                </a:lnTo>
                <a:lnTo>
                  <a:pt x="158991" y="6172"/>
                </a:lnTo>
                <a:lnTo>
                  <a:pt x="158673" y="12255"/>
                </a:lnTo>
                <a:lnTo>
                  <a:pt x="160096" y="14973"/>
                </a:lnTo>
                <a:lnTo>
                  <a:pt x="162521" y="16827"/>
                </a:lnTo>
                <a:lnTo>
                  <a:pt x="164998" y="13652"/>
                </a:lnTo>
                <a:lnTo>
                  <a:pt x="164109" y="12801"/>
                </a:lnTo>
                <a:lnTo>
                  <a:pt x="163410" y="11772"/>
                </a:lnTo>
                <a:lnTo>
                  <a:pt x="163004" y="9347"/>
                </a:lnTo>
                <a:lnTo>
                  <a:pt x="163207" y="8153"/>
                </a:lnTo>
                <a:lnTo>
                  <a:pt x="165354" y="5257"/>
                </a:lnTo>
                <a:lnTo>
                  <a:pt x="168198" y="4673"/>
                </a:lnTo>
                <a:lnTo>
                  <a:pt x="171361" y="6261"/>
                </a:lnTo>
                <a:lnTo>
                  <a:pt x="172237" y="7175"/>
                </a:lnTo>
                <a:lnTo>
                  <a:pt x="173012" y="9474"/>
                </a:lnTo>
                <a:lnTo>
                  <a:pt x="172821" y="10820"/>
                </a:lnTo>
                <a:lnTo>
                  <a:pt x="171818" y="13055"/>
                </a:lnTo>
                <a:lnTo>
                  <a:pt x="158305" y="29908"/>
                </a:lnTo>
                <a:lnTo>
                  <a:pt x="178181" y="29908"/>
                </a:lnTo>
                <a:lnTo>
                  <a:pt x="178181" y="25869"/>
                </a:lnTo>
                <a:close/>
              </a:path>
              <a:path w="283210" h="31750">
                <a:moveTo>
                  <a:pt x="220484" y="19100"/>
                </a:moveTo>
                <a:lnTo>
                  <a:pt x="220383" y="12001"/>
                </a:lnTo>
                <a:lnTo>
                  <a:pt x="216217" y="6477"/>
                </a:lnTo>
                <a:lnTo>
                  <a:pt x="216154" y="15354"/>
                </a:lnTo>
                <a:lnTo>
                  <a:pt x="212534" y="23876"/>
                </a:lnTo>
                <a:lnTo>
                  <a:pt x="208483" y="26466"/>
                </a:lnTo>
                <a:lnTo>
                  <a:pt x="199847" y="25946"/>
                </a:lnTo>
                <a:lnTo>
                  <a:pt x="196151" y="22898"/>
                </a:lnTo>
                <a:lnTo>
                  <a:pt x="193662" y="14693"/>
                </a:lnTo>
                <a:lnTo>
                  <a:pt x="195160" y="10045"/>
                </a:lnTo>
                <a:lnTo>
                  <a:pt x="202082" y="4775"/>
                </a:lnTo>
                <a:lnTo>
                  <a:pt x="206984" y="4673"/>
                </a:lnTo>
                <a:lnTo>
                  <a:pt x="214566" y="9931"/>
                </a:lnTo>
                <a:lnTo>
                  <a:pt x="216154" y="15354"/>
                </a:lnTo>
                <a:lnTo>
                  <a:pt x="216154" y="6413"/>
                </a:lnTo>
                <a:lnTo>
                  <a:pt x="215747" y="5943"/>
                </a:lnTo>
                <a:lnTo>
                  <a:pt x="214439" y="4673"/>
                </a:lnTo>
                <a:lnTo>
                  <a:pt x="210845" y="1155"/>
                </a:lnTo>
                <a:lnTo>
                  <a:pt x="203987" y="0"/>
                </a:lnTo>
                <a:lnTo>
                  <a:pt x="192824" y="5156"/>
                </a:lnTo>
                <a:lnTo>
                  <a:pt x="189445" y="11112"/>
                </a:lnTo>
                <a:lnTo>
                  <a:pt x="190601" y="23253"/>
                </a:lnTo>
                <a:lnTo>
                  <a:pt x="195097" y="28409"/>
                </a:lnTo>
                <a:lnTo>
                  <a:pt x="206870" y="31394"/>
                </a:lnTo>
                <a:lnTo>
                  <a:pt x="213372" y="29184"/>
                </a:lnTo>
                <a:lnTo>
                  <a:pt x="215277" y="26466"/>
                </a:lnTo>
                <a:lnTo>
                  <a:pt x="220484" y="19100"/>
                </a:lnTo>
                <a:close/>
              </a:path>
              <a:path w="283210" h="31750">
                <a:moveTo>
                  <a:pt x="251752" y="25869"/>
                </a:moveTo>
                <a:lnTo>
                  <a:pt x="240347" y="25869"/>
                </a:lnTo>
                <a:lnTo>
                  <a:pt x="247484" y="16954"/>
                </a:lnTo>
                <a:lnTo>
                  <a:pt x="249402" y="14478"/>
                </a:lnTo>
                <a:lnTo>
                  <a:pt x="250672" y="11658"/>
                </a:lnTo>
                <a:lnTo>
                  <a:pt x="250901" y="10109"/>
                </a:lnTo>
                <a:lnTo>
                  <a:pt x="250405" y="5676"/>
                </a:lnTo>
                <a:lnTo>
                  <a:pt x="248399" y="3263"/>
                </a:lnTo>
                <a:lnTo>
                  <a:pt x="243103" y="838"/>
                </a:lnTo>
                <a:lnTo>
                  <a:pt x="239725" y="901"/>
                </a:lnTo>
                <a:lnTo>
                  <a:pt x="234467" y="3594"/>
                </a:lnTo>
                <a:lnTo>
                  <a:pt x="232562" y="6172"/>
                </a:lnTo>
                <a:lnTo>
                  <a:pt x="232244" y="12255"/>
                </a:lnTo>
                <a:lnTo>
                  <a:pt x="233667" y="14973"/>
                </a:lnTo>
                <a:lnTo>
                  <a:pt x="236093" y="16827"/>
                </a:lnTo>
                <a:lnTo>
                  <a:pt x="238569" y="13652"/>
                </a:lnTo>
                <a:lnTo>
                  <a:pt x="237680" y="12801"/>
                </a:lnTo>
                <a:lnTo>
                  <a:pt x="236969" y="11772"/>
                </a:lnTo>
                <a:lnTo>
                  <a:pt x="236575" y="9347"/>
                </a:lnTo>
                <a:lnTo>
                  <a:pt x="236778" y="8153"/>
                </a:lnTo>
                <a:lnTo>
                  <a:pt x="238925" y="5257"/>
                </a:lnTo>
                <a:lnTo>
                  <a:pt x="241769" y="4673"/>
                </a:lnTo>
                <a:lnTo>
                  <a:pt x="244932" y="6261"/>
                </a:lnTo>
                <a:lnTo>
                  <a:pt x="245808" y="7175"/>
                </a:lnTo>
                <a:lnTo>
                  <a:pt x="246583" y="9474"/>
                </a:lnTo>
                <a:lnTo>
                  <a:pt x="246392" y="10820"/>
                </a:lnTo>
                <a:lnTo>
                  <a:pt x="245389" y="13055"/>
                </a:lnTo>
                <a:lnTo>
                  <a:pt x="231876" y="29908"/>
                </a:lnTo>
                <a:lnTo>
                  <a:pt x="251752" y="29908"/>
                </a:lnTo>
                <a:lnTo>
                  <a:pt x="251752" y="25869"/>
                </a:lnTo>
                <a:close/>
              </a:path>
              <a:path w="283210" h="31750">
                <a:moveTo>
                  <a:pt x="282663" y="9220"/>
                </a:moveTo>
                <a:lnTo>
                  <a:pt x="278447" y="9220"/>
                </a:lnTo>
                <a:lnTo>
                  <a:pt x="278447" y="18796"/>
                </a:lnTo>
                <a:lnTo>
                  <a:pt x="276352" y="17310"/>
                </a:lnTo>
                <a:lnTo>
                  <a:pt x="273748" y="16852"/>
                </a:lnTo>
                <a:lnTo>
                  <a:pt x="269659" y="14414"/>
                </a:lnTo>
                <a:lnTo>
                  <a:pt x="269062" y="12433"/>
                </a:lnTo>
                <a:lnTo>
                  <a:pt x="269049" y="1651"/>
                </a:lnTo>
                <a:lnTo>
                  <a:pt x="264655" y="1651"/>
                </a:lnTo>
                <a:lnTo>
                  <a:pt x="274650" y="21501"/>
                </a:lnTo>
                <a:lnTo>
                  <a:pt x="276364" y="22212"/>
                </a:lnTo>
                <a:lnTo>
                  <a:pt x="278345" y="24650"/>
                </a:lnTo>
                <a:lnTo>
                  <a:pt x="278447" y="29921"/>
                </a:lnTo>
                <a:lnTo>
                  <a:pt x="282663" y="29921"/>
                </a:lnTo>
                <a:lnTo>
                  <a:pt x="282663" y="18796"/>
                </a:lnTo>
                <a:lnTo>
                  <a:pt x="282663" y="9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2311" y="7400306"/>
            <a:ext cx="93127" cy="675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77655" y="7143024"/>
            <a:ext cx="180911" cy="178523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209161" y="7443114"/>
            <a:ext cx="394335" cy="26034"/>
          </a:xfrm>
          <a:custGeom>
            <a:avLst/>
            <a:gdLst/>
            <a:ahLst/>
            <a:cxnLst/>
            <a:rect l="l" t="t" r="r" b="b"/>
            <a:pathLst>
              <a:path w="394335" h="26034">
                <a:moveTo>
                  <a:pt x="16586" y="2349"/>
                </a:moveTo>
                <a:lnTo>
                  <a:pt x="13398" y="762"/>
                </a:lnTo>
                <a:lnTo>
                  <a:pt x="13398" y="4229"/>
                </a:lnTo>
                <a:lnTo>
                  <a:pt x="13398" y="11404"/>
                </a:lnTo>
                <a:lnTo>
                  <a:pt x="11303" y="13004"/>
                </a:lnTo>
                <a:lnTo>
                  <a:pt x="3200" y="13004"/>
                </a:lnTo>
                <a:lnTo>
                  <a:pt x="3200" y="3048"/>
                </a:lnTo>
                <a:lnTo>
                  <a:pt x="11176" y="3048"/>
                </a:lnTo>
                <a:lnTo>
                  <a:pt x="13398" y="4229"/>
                </a:lnTo>
                <a:lnTo>
                  <a:pt x="13398" y="762"/>
                </a:lnTo>
                <a:lnTo>
                  <a:pt x="12788" y="457"/>
                </a:lnTo>
                <a:lnTo>
                  <a:pt x="0" y="457"/>
                </a:lnTo>
                <a:lnTo>
                  <a:pt x="0" y="25539"/>
                </a:lnTo>
                <a:lnTo>
                  <a:pt x="3200" y="25539"/>
                </a:lnTo>
                <a:lnTo>
                  <a:pt x="3200" y="15595"/>
                </a:lnTo>
                <a:lnTo>
                  <a:pt x="12814" y="15595"/>
                </a:lnTo>
                <a:lnTo>
                  <a:pt x="16586" y="13131"/>
                </a:lnTo>
                <a:lnTo>
                  <a:pt x="16586" y="13004"/>
                </a:lnTo>
                <a:lnTo>
                  <a:pt x="16586" y="3048"/>
                </a:lnTo>
                <a:lnTo>
                  <a:pt x="16586" y="2349"/>
                </a:lnTo>
                <a:close/>
              </a:path>
              <a:path w="394335" h="26034">
                <a:moveTo>
                  <a:pt x="39611" y="25539"/>
                </a:moveTo>
                <a:lnTo>
                  <a:pt x="37020" y="17881"/>
                </a:lnTo>
                <a:lnTo>
                  <a:pt x="36156" y="15341"/>
                </a:lnTo>
                <a:lnTo>
                  <a:pt x="33032" y="6121"/>
                </a:lnTo>
                <a:lnTo>
                  <a:pt x="33032" y="15341"/>
                </a:lnTo>
                <a:lnTo>
                  <a:pt x="25501" y="15341"/>
                </a:lnTo>
                <a:lnTo>
                  <a:pt x="27609" y="8712"/>
                </a:lnTo>
                <a:lnTo>
                  <a:pt x="28409" y="5969"/>
                </a:lnTo>
                <a:lnTo>
                  <a:pt x="29197" y="3073"/>
                </a:lnTo>
                <a:lnTo>
                  <a:pt x="29349" y="3073"/>
                </a:lnTo>
                <a:lnTo>
                  <a:pt x="30149" y="5981"/>
                </a:lnTo>
                <a:lnTo>
                  <a:pt x="30962" y="8712"/>
                </a:lnTo>
                <a:lnTo>
                  <a:pt x="33032" y="15341"/>
                </a:lnTo>
                <a:lnTo>
                  <a:pt x="33032" y="6121"/>
                </a:lnTo>
                <a:lnTo>
                  <a:pt x="32004" y="3073"/>
                </a:lnTo>
                <a:lnTo>
                  <a:pt x="31127" y="444"/>
                </a:lnTo>
                <a:lnTo>
                  <a:pt x="27520" y="444"/>
                </a:lnTo>
                <a:lnTo>
                  <a:pt x="19037" y="25539"/>
                </a:lnTo>
                <a:lnTo>
                  <a:pt x="22288" y="25539"/>
                </a:lnTo>
                <a:lnTo>
                  <a:pt x="24701" y="17881"/>
                </a:lnTo>
                <a:lnTo>
                  <a:pt x="33832" y="17881"/>
                </a:lnTo>
                <a:lnTo>
                  <a:pt x="36233" y="25539"/>
                </a:lnTo>
                <a:lnTo>
                  <a:pt x="39611" y="25539"/>
                </a:lnTo>
                <a:close/>
              </a:path>
              <a:path w="394335" h="26034">
                <a:moveTo>
                  <a:pt x="63004" y="25539"/>
                </a:moveTo>
                <a:lnTo>
                  <a:pt x="56819" y="14935"/>
                </a:lnTo>
                <a:lnTo>
                  <a:pt x="58585" y="14935"/>
                </a:lnTo>
                <a:lnTo>
                  <a:pt x="62255" y="12522"/>
                </a:lnTo>
                <a:lnTo>
                  <a:pt x="62255" y="12344"/>
                </a:lnTo>
                <a:lnTo>
                  <a:pt x="62255" y="3035"/>
                </a:lnTo>
                <a:lnTo>
                  <a:pt x="62255" y="2286"/>
                </a:lnTo>
                <a:lnTo>
                  <a:pt x="59067" y="698"/>
                </a:lnTo>
                <a:lnTo>
                  <a:pt x="59067" y="4216"/>
                </a:lnTo>
                <a:lnTo>
                  <a:pt x="59067" y="10756"/>
                </a:lnTo>
                <a:lnTo>
                  <a:pt x="56921" y="12344"/>
                </a:lnTo>
                <a:lnTo>
                  <a:pt x="48806" y="12344"/>
                </a:lnTo>
                <a:lnTo>
                  <a:pt x="48806" y="3035"/>
                </a:lnTo>
                <a:lnTo>
                  <a:pt x="56921" y="3035"/>
                </a:lnTo>
                <a:lnTo>
                  <a:pt x="59067" y="4216"/>
                </a:lnTo>
                <a:lnTo>
                  <a:pt x="59067" y="698"/>
                </a:lnTo>
                <a:lnTo>
                  <a:pt x="58585" y="444"/>
                </a:lnTo>
                <a:lnTo>
                  <a:pt x="45618" y="444"/>
                </a:lnTo>
                <a:lnTo>
                  <a:pt x="45618" y="25539"/>
                </a:lnTo>
                <a:lnTo>
                  <a:pt x="48806" y="25539"/>
                </a:lnTo>
                <a:lnTo>
                  <a:pt x="48806" y="14935"/>
                </a:lnTo>
                <a:lnTo>
                  <a:pt x="53340" y="14935"/>
                </a:lnTo>
                <a:lnTo>
                  <a:pt x="59385" y="25539"/>
                </a:lnTo>
                <a:lnTo>
                  <a:pt x="63004" y="25539"/>
                </a:lnTo>
                <a:close/>
              </a:path>
              <a:path w="394335" h="26034">
                <a:moveTo>
                  <a:pt x="85471" y="444"/>
                </a:moveTo>
                <a:lnTo>
                  <a:pt x="67094" y="444"/>
                </a:lnTo>
                <a:lnTo>
                  <a:pt x="67094" y="3149"/>
                </a:lnTo>
                <a:lnTo>
                  <a:pt x="74688" y="3149"/>
                </a:lnTo>
                <a:lnTo>
                  <a:pt x="74688" y="25539"/>
                </a:lnTo>
                <a:lnTo>
                  <a:pt x="77876" y="25539"/>
                </a:lnTo>
                <a:lnTo>
                  <a:pt x="77876" y="3149"/>
                </a:lnTo>
                <a:lnTo>
                  <a:pt x="85471" y="3149"/>
                </a:lnTo>
                <a:lnTo>
                  <a:pt x="85471" y="444"/>
                </a:lnTo>
                <a:close/>
              </a:path>
              <a:path w="394335" h="26034">
                <a:moveTo>
                  <a:pt x="107416" y="22847"/>
                </a:moveTo>
                <a:lnTo>
                  <a:pt x="95758" y="22847"/>
                </a:lnTo>
                <a:lnTo>
                  <a:pt x="95758" y="13728"/>
                </a:lnTo>
                <a:lnTo>
                  <a:pt x="105270" y="13728"/>
                </a:lnTo>
                <a:lnTo>
                  <a:pt x="105270" y="11023"/>
                </a:lnTo>
                <a:lnTo>
                  <a:pt x="95758" y="11023"/>
                </a:lnTo>
                <a:lnTo>
                  <a:pt x="95758" y="3162"/>
                </a:lnTo>
                <a:lnTo>
                  <a:pt x="107035" y="3162"/>
                </a:lnTo>
                <a:lnTo>
                  <a:pt x="107035" y="457"/>
                </a:lnTo>
                <a:lnTo>
                  <a:pt x="92570" y="457"/>
                </a:lnTo>
                <a:lnTo>
                  <a:pt x="92570" y="25552"/>
                </a:lnTo>
                <a:lnTo>
                  <a:pt x="107416" y="25552"/>
                </a:lnTo>
                <a:lnTo>
                  <a:pt x="107416" y="22847"/>
                </a:lnTo>
                <a:close/>
              </a:path>
              <a:path w="394335" h="26034">
                <a:moveTo>
                  <a:pt x="133210" y="457"/>
                </a:moveTo>
                <a:lnTo>
                  <a:pt x="130175" y="457"/>
                </a:lnTo>
                <a:lnTo>
                  <a:pt x="130175" y="16065"/>
                </a:lnTo>
                <a:lnTo>
                  <a:pt x="130416" y="18884"/>
                </a:lnTo>
                <a:lnTo>
                  <a:pt x="130581" y="21424"/>
                </a:lnTo>
                <a:lnTo>
                  <a:pt x="130429" y="21424"/>
                </a:lnTo>
                <a:lnTo>
                  <a:pt x="127723" y="16230"/>
                </a:lnTo>
                <a:lnTo>
                  <a:pt x="118643" y="457"/>
                </a:lnTo>
                <a:lnTo>
                  <a:pt x="115341" y="457"/>
                </a:lnTo>
                <a:lnTo>
                  <a:pt x="115341" y="25552"/>
                </a:lnTo>
                <a:lnTo>
                  <a:pt x="118376" y="25552"/>
                </a:lnTo>
                <a:lnTo>
                  <a:pt x="118376" y="9791"/>
                </a:lnTo>
                <a:lnTo>
                  <a:pt x="118135" y="7112"/>
                </a:lnTo>
                <a:lnTo>
                  <a:pt x="117957" y="4584"/>
                </a:lnTo>
                <a:lnTo>
                  <a:pt x="118122" y="4584"/>
                </a:lnTo>
                <a:lnTo>
                  <a:pt x="120827" y="9766"/>
                </a:lnTo>
                <a:lnTo>
                  <a:pt x="129908" y="25552"/>
                </a:lnTo>
                <a:lnTo>
                  <a:pt x="133210" y="25552"/>
                </a:lnTo>
                <a:lnTo>
                  <a:pt x="133210" y="457"/>
                </a:lnTo>
                <a:close/>
              </a:path>
              <a:path w="394335" h="26034">
                <a:moveTo>
                  <a:pt x="159956" y="25539"/>
                </a:moveTo>
                <a:lnTo>
                  <a:pt x="157365" y="17881"/>
                </a:lnTo>
                <a:lnTo>
                  <a:pt x="156502" y="15341"/>
                </a:lnTo>
                <a:lnTo>
                  <a:pt x="153377" y="6121"/>
                </a:lnTo>
                <a:lnTo>
                  <a:pt x="153377" y="15341"/>
                </a:lnTo>
                <a:lnTo>
                  <a:pt x="145846" y="15341"/>
                </a:lnTo>
                <a:lnTo>
                  <a:pt x="147955" y="8712"/>
                </a:lnTo>
                <a:lnTo>
                  <a:pt x="148767" y="5969"/>
                </a:lnTo>
                <a:lnTo>
                  <a:pt x="149542" y="3073"/>
                </a:lnTo>
                <a:lnTo>
                  <a:pt x="149694" y="3073"/>
                </a:lnTo>
                <a:lnTo>
                  <a:pt x="150495" y="5981"/>
                </a:lnTo>
                <a:lnTo>
                  <a:pt x="151307" y="8712"/>
                </a:lnTo>
                <a:lnTo>
                  <a:pt x="153377" y="15341"/>
                </a:lnTo>
                <a:lnTo>
                  <a:pt x="153377" y="6121"/>
                </a:lnTo>
                <a:lnTo>
                  <a:pt x="152349" y="3073"/>
                </a:lnTo>
                <a:lnTo>
                  <a:pt x="151472" y="444"/>
                </a:lnTo>
                <a:lnTo>
                  <a:pt x="147866" y="444"/>
                </a:lnTo>
                <a:lnTo>
                  <a:pt x="139395" y="25539"/>
                </a:lnTo>
                <a:lnTo>
                  <a:pt x="142633" y="25539"/>
                </a:lnTo>
                <a:lnTo>
                  <a:pt x="145046" y="17881"/>
                </a:lnTo>
                <a:lnTo>
                  <a:pt x="154178" y="17881"/>
                </a:lnTo>
                <a:lnTo>
                  <a:pt x="156578" y="25539"/>
                </a:lnTo>
                <a:lnTo>
                  <a:pt x="159956" y="25539"/>
                </a:lnTo>
                <a:close/>
              </a:path>
              <a:path w="394335" h="26034">
                <a:moveTo>
                  <a:pt x="169138" y="444"/>
                </a:moveTo>
                <a:lnTo>
                  <a:pt x="165963" y="444"/>
                </a:lnTo>
                <a:lnTo>
                  <a:pt x="165963" y="25539"/>
                </a:lnTo>
                <a:lnTo>
                  <a:pt x="169138" y="25539"/>
                </a:lnTo>
                <a:lnTo>
                  <a:pt x="169138" y="444"/>
                </a:lnTo>
                <a:close/>
              </a:path>
              <a:path w="394335" h="26034">
                <a:moveTo>
                  <a:pt x="196037" y="25539"/>
                </a:moveTo>
                <a:lnTo>
                  <a:pt x="189852" y="14935"/>
                </a:lnTo>
                <a:lnTo>
                  <a:pt x="191617" y="14935"/>
                </a:lnTo>
                <a:lnTo>
                  <a:pt x="195287" y="12522"/>
                </a:lnTo>
                <a:lnTo>
                  <a:pt x="195287" y="12344"/>
                </a:lnTo>
                <a:lnTo>
                  <a:pt x="195287" y="3035"/>
                </a:lnTo>
                <a:lnTo>
                  <a:pt x="195287" y="2286"/>
                </a:lnTo>
                <a:lnTo>
                  <a:pt x="192100" y="698"/>
                </a:lnTo>
                <a:lnTo>
                  <a:pt x="192100" y="4216"/>
                </a:lnTo>
                <a:lnTo>
                  <a:pt x="192100" y="10756"/>
                </a:lnTo>
                <a:lnTo>
                  <a:pt x="189953" y="12344"/>
                </a:lnTo>
                <a:lnTo>
                  <a:pt x="181838" y="12344"/>
                </a:lnTo>
                <a:lnTo>
                  <a:pt x="181838" y="3035"/>
                </a:lnTo>
                <a:lnTo>
                  <a:pt x="189953" y="3035"/>
                </a:lnTo>
                <a:lnTo>
                  <a:pt x="192100" y="4216"/>
                </a:lnTo>
                <a:lnTo>
                  <a:pt x="192100" y="698"/>
                </a:lnTo>
                <a:lnTo>
                  <a:pt x="191617" y="444"/>
                </a:lnTo>
                <a:lnTo>
                  <a:pt x="178650" y="444"/>
                </a:lnTo>
                <a:lnTo>
                  <a:pt x="178650" y="25539"/>
                </a:lnTo>
                <a:lnTo>
                  <a:pt x="181838" y="25539"/>
                </a:lnTo>
                <a:lnTo>
                  <a:pt x="181838" y="14935"/>
                </a:lnTo>
                <a:lnTo>
                  <a:pt x="186372" y="14935"/>
                </a:lnTo>
                <a:lnTo>
                  <a:pt x="192417" y="25539"/>
                </a:lnTo>
                <a:lnTo>
                  <a:pt x="196037" y="25539"/>
                </a:lnTo>
                <a:close/>
              </a:path>
              <a:path w="394335" h="26034">
                <a:moveTo>
                  <a:pt x="217881" y="22847"/>
                </a:moveTo>
                <a:lnTo>
                  <a:pt x="206222" y="22847"/>
                </a:lnTo>
                <a:lnTo>
                  <a:pt x="206222" y="13728"/>
                </a:lnTo>
                <a:lnTo>
                  <a:pt x="215734" y="13728"/>
                </a:lnTo>
                <a:lnTo>
                  <a:pt x="215734" y="11023"/>
                </a:lnTo>
                <a:lnTo>
                  <a:pt x="206222" y="11023"/>
                </a:lnTo>
                <a:lnTo>
                  <a:pt x="206222" y="3162"/>
                </a:lnTo>
                <a:lnTo>
                  <a:pt x="217500" y="3162"/>
                </a:lnTo>
                <a:lnTo>
                  <a:pt x="217500" y="457"/>
                </a:lnTo>
                <a:lnTo>
                  <a:pt x="203034" y="457"/>
                </a:lnTo>
                <a:lnTo>
                  <a:pt x="203034" y="25552"/>
                </a:lnTo>
                <a:lnTo>
                  <a:pt x="217881" y="25552"/>
                </a:lnTo>
                <a:lnTo>
                  <a:pt x="217881" y="22847"/>
                </a:lnTo>
                <a:close/>
              </a:path>
              <a:path w="394335" h="26034">
                <a:moveTo>
                  <a:pt x="256070" y="4876"/>
                </a:moveTo>
                <a:lnTo>
                  <a:pt x="254190" y="2806"/>
                </a:lnTo>
                <a:lnTo>
                  <a:pt x="252768" y="1244"/>
                </a:lnTo>
                <a:lnTo>
                  <a:pt x="252768" y="6654"/>
                </a:lnTo>
                <a:lnTo>
                  <a:pt x="252768" y="19151"/>
                </a:lnTo>
                <a:lnTo>
                  <a:pt x="249821" y="23190"/>
                </a:lnTo>
                <a:lnTo>
                  <a:pt x="240855" y="23190"/>
                </a:lnTo>
                <a:lnTo>
                  <a:pt x="237909" y="19151"/>
                </a:lnTo>
                <a:lnTo>
                  <a:pt x="237909" y="6654"/>
                </a:lnTo>
                <a:lnTo>
                  <a:pt x="240855" y="2806"/>
                </a:lnTo>
                <a:lnTo>
                  <a:pt x="249821" y="2806"/>
                </a:lnTo>
                <a:lnTo>
                  <a:pt x="252768" y="6654"/>
                </a:lnTo>
                <a:lnTo>
                  <a:pt x="252768" y="1244"/>
                </a:lnTo>
                <a:lnTo>
                  <a:pt x="251637" y="0"/>
                </a:lnTo>
                <a:lnTo>
                  <a:pt x="239039" y="0"/>
                </a:lnTo>
                <a:lnTo>
                  <a:pt x="234619" y="4876"/>
                </a:lnTo>
                <a:lnTo>
                  <a:pt x="234619" y="20929"/>
                </a:lnTo>
                <a:lnTo>
                  <a:pt x="239039" y="25996"/>
                </a:lnTo>
                <a:lnTo>
                  <a:pt x="251637" y="25996"/>
                </a:lnTo>
                <a:lnTo>
                  <a:pt x="254101" y="23190"/>
                </a:lnTo>
                <a:lnTo>
                  <a:pt x="256070" y="20929"/>
                </a:lnTo>
                <a:lnTo>
                  <a:pt x="256070" y="4876"/>
                </a:lnTo>
                <a:close/>
              </a:path>
              <a:path w="394335" h="26034">
                <a:moveTo>
                  <a:pt x="278536" y="457"/>
                </a:moveTo>
                <a:lnTo>
                  <a:pt x="264071" y="457"/>
                </a:lnTo>
                <a:lnTo>
                  <a:pt x="264071" y="25552"/>
                </a:lnTo>
                <a:lnTo>
                  <a:pt x="267258" y="25552"/>
                </a:lnTo>
                <a:lnTo>
                  <a:pt x="267258" y="14325"/>
                </a:lnTo>
                <a:lnTo>
                  <a:pt x="276834" y="14325"/>
                </a:lnTo>
                <a:lnTo>
                  <a:pt x="276834" y="11620"/>
                </a:lnTo>
                <a:lnTo>
                  <a:pt x="267258" y="11620"/>
                </a:lnTo>
                <a:lnTo>
                  <a:pt x="267258" y="3162"/>
                </a:lnTo>
                <a:lnTo>
                  <a:pt x="278536" y="3162"/>
                </a:lnTo>
                <a:lnTo>
                  <a:pt x="278536" y="457"/>
                </a:lnTo>
                <a:close/>
              </a:path>
              <a:path w="394335" h="26034">
                <a:moveTo>
                  <a:pt x="300050" y="457"/>
                </a:moveTo>
                <a:lnTo>
                  <a:pt x="285584" y="457"/>
                </a:lnTo>
                <a:lnTo>
                  <a:pt x="285584" y="25552"/>
                </a:lnTo>
                <a:lnTo>
                  <a:pt x="288772" y="25552"/>
                </a:lnTo>
                <a:lnTo>
                  <a:pt x="288772" y="14325"/>
                </a:lnTo>
                <a:lnTo>
                  <a:pt x="298348" y="14325"/>
                </a:lnTo>
                <a:lnTo>
                  <a:pt x="298348" y="11620"/>
                </a:lnTo>
                <a:lnTo>
                  <a:pt x="288772" y="11620"/>
                </a:lnTo>
                <a:lnTo>
                  <a:pt x="288772" y="3162"/>
                </a:lnTo>
                <a:lnTo>
                  <a:pt x="300050" y="3162"/>
                </a:lnTo>
                <a:lnTo>
                  <a:pt x="300050" y="457"/>
                </a:lnTo>
                <a:close/>
              </a:path>
              <a:path w="394335" h="26034">
                <a:moveTo>
                  <a:pt x="310273" y="444"/>
                </a:moveTo>
                <a:lnTo>
                  <a:pt x="307098" y="444"/>
                </a:lnTo>
                <a:lnTo>
                  <a:pt x="307098" y="25539"/>
                </a:lnTo>
                <a:lnTo>
                  <a:pt x="310273" y="25539"/>
                </a:lnTo>
                <a:lnTo>
                  <a:pt x="310273" y="444"/>
                </a:lnTo>
                <a:close/>
              </a:path>
              <a:path w="394335" h="26034">
                <a:moveTo>
                  <a:pt x="336956" y="22377"/>
                </a:moveTo>
                <a:lnTo>
                  <a:pt x="335203" y="20370"/>
                </a:lnTo>
                <a:lnTo>
                  <a:pt x="333603" y="22148"/>
                </a:lnTo>
                <a:lnTo>
                  <a:pt x="331787" y="23190"/>
                </a:lnTo>
                <a:lnTo>
                  <a:pt x="324624" y="23190"/>
                </a:lnTo>
                <a:lnTo>
                  <a:pt x="321627" y="19240"/>
                </a:lnTo>
                <a:lnTo>
                  <a:pt x="321627" y="6680"/>
                </a:lnTo>
                <a:lnTo>
                  <a:pt x="324777" y="2806"/>
                </a:lnTo>
                <a:lnTo>
                  <a:pt x="331622" y="2806"/>
                </a:lnTo>
                <a:lnTo>
                  <a:pt x="333286" y="3759"/>
                </a:lnTo>
                <a:lnTo>
                  <a:pt x="334606" y="5156"/>
                </a:lnTo>
                <a:lnTo>
                  <a:pt x="336359" y="3086"/>
                </a:lnTo>
                <a:lnTo>
                  <a:pt x="334886" y="1473"/>
                </a:lnTo>
                <a:lnTo>
                  <a:pt x="332511" y="0"/>
                </a:lnTo>
                <a:lnTo>
                  <a:pt x="323100" y="0"/>
                </a:lnTo>
                <a:lnTo>
                  <a:pt x="318325" y="4927"/>
                </a:lnTo>
                <a:lnTo>
                  <a:pt x="318325" y="13017"/>
                </a:lnTo>
                <a:lnTo>
                  <a:pt x="318325" y="21158"/>
                </a:lnTo>
                <a:lnTo>
                  <a:pt x="323011" y="25996"/>
                </a:lnTo>
                <a:lnTo>
                  <a:pt x="332511" y="25996"/>
                </a:lnTo>
                <a:lnTo>
                  <a:pt x="334975" y="24676"/>
                </a:lnTo>
                <a:lnTo>
                  <a:pt x="336956" y="22377"/>
                </a:lnTo>
                <a:close/>
              </a:path>
              <a:path w="394335" h="26034">
                <a:moveTo>
                  <a:pt x="347433" y="444"/>
                </a:moveTo>
                <a:lnTo>
                  <a:pt x="344246" y="444"/>
                </a:lnTo>
                <a:lnTo>
                  <a:pt x="344246" y="25539"/>
                </a:lnTo>
                <a:lnTo>
                  <a:pt x="347433" y="25539"/>
                </a:lnTo>
                <a:lnTo>
                  <a:pt x="347433" y="444"/>
                </a:lnTo>
                <a:close/>
              </a:path>
              <a:path w="394335" h="26034">
                <a:moveTo>
                  <a:pt x="371767" y="22847"/>
                </a:moveTo>
                <a:lnTo>
                  <a:pt x="360108" y="22847"/>
                </a:lnTo>
                <a:lnTo>
                  <a:pt x="360108" y="13728"/>
                </a:lnTo>
                <a:lnTo>
                  <a:pt x="369620" y="13728"/>
                </a:lnTo>
                <a:lnTo>
                  <a:pt x="369620" y="11023"/>
                </a:lnTo>
                <a:lnTo>
                  <a:pt x="360108" y="11023"/>
                </a:lnTo>
                <a:lnTo>
                  <a:pt x="360108" y="3162"/>
                </a:lnTo>
                <a:lnTo>
                  <a:pt x="371386" y="3162"/>
                </a:lnTo>
                <a:lnTo>
                  <a:pt x="371386" y="457"/>
                </a:lnTo>
                <a:lnTo>
                  <a:pt x="356920" y="457"/>
                </a:lnTo>
                <a:lnTo>
                  <a:pt x="356920" y="25552"/>
                </a:lnTo>
                <a:lnTo>
                  <a:pt x="371767" y="25552"/>
                </a:lnTo>
                <a:lnTo>
                  <a:pt x="371767" y="22847"/>
                </a:lnTo>
                <a:close/>
              </a:path>
              <a:path w="394335" h="26034">
                <a:moveTo>
                  <a:pt x="393839" y="22847"/>
                </a:moveTo>
                <a:lnTo>
                  <a:pt x="382879" y="22847"/>
                </a:lnTo>
                <a:lnTo>
                  <a:pt x="382879" y="457"/>
                </a:lnTo>
                <a:lnTo>
                  <a:pt x="379691" y="457"/>
                </a:lnTo>
                <a:lnTo>
                  <a:pt x="379691" y="25552"/>
                </a:lnTo>
                <a:lnTo>
                  <a:pt x="393839" y="25552"/>
                </a:lnTo>
                <a:lnTo>
                  <a:pt x="393839" y="228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973174" y="7143144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833339" y="7143532"/>
            <a:ext cx="0" cy="326390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0"/>
                </a:moveTo>
                <a:lnTo>
                  <a:pt x="0" y="326021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065854" y="7242568"/>
            <a:ext cx="674928" cy="132687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746" y="7177025"/>
            <a:ext cx="80124" cy="7600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84042" y="7362772"/>
            <a:ext cx="246989" cy="72771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00048" y="7373975"/>
            <a:ext cx="48183" cy="50419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491540" y="7362772"/>
            <a:ext cx="246989" cy="72771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008802" y="7177037"/>
            <a:ext cx="121920" cy="259079"/>
          </a:xfrm>
          <a:custGeom>
            <a:avLst/>
            <a:gdLst/>
            <a:ahLst/>
            <a:cxnLst/>
            <a:rect l="l" t="t" r="r" b="b"/>
            <a:pathLst>
              <a:path w="121919" h="259079">
                <a:moveTo>
                  <a:pt x="116928" y="0"/>
                </a:moveTo>
                <a:lnTo>
                  <a:pt x="111252" y="0"/>
                </a:lnTo>
                <a:lnTo>
                  <a:pt x="4648" y="0"/>
                </a:lnTo>
                <a:lnTo>
                  <a:pt x="0" y="4648"/>
                </a:lnTo>
                <a:lnTo>
                  <a:pt x="0" y="253860"/>
                </a:lnTo>
                <a:lnTo>
                  <a:pt x="4648" y="258508"/>
                </a:lnTo>
                <a:lnTo>
                  <a:pt x="116928" y="258508"/>
                </a:lnTo>
                <a:lnTo>
                  <a:pt x="121577" y="253860"/>
                </a:lnTo>
                <a:lnTo>
                  <a:pt x="121577" y="4648"/>
                </a:lnTo>
                <a:lnTo>
                  <a:pt x="116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10862" y="7181119"/>
            <a:ext cx="122289" cy="24977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0253" y="1347051"/>
            <a:ext cx="624205" cy="325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6090" y="7153916"/>
            <a:ext cx="481965" cy="298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@Operateur</a:t>
            </a:r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10" dirty="0"/>
              <a:t>operateur.com</a:t>
            </a:r>
            <a:r>
              <a:rPr spc="500" dirty="0"/>
              <a:t> </a:t>
            </a:r>
            <a:r>
              <a:rPr spc="-20" dirty="0"/>
              <a:t>01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dirty="0"/>
              <a:t>00</a:t>
            </a:r>
            <a:r>
              <a:rPr spc="35" dirty="0"/>
              <a:t> </a:t>
            </a:r>
            <a:r>
              <a:rPr dirty="0"/>
              <a:t>00</a:t>
            </a:r>
            <a:r>
              <a:rPr spc="40" dirty="0"/>
              <a:t> </a:t>
            </a:r>
            <a:r>
              <a:rPr spc="-35" dirty="0"/>
              <a:t>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71910" y="7153916"/>
            <a:ext cx="815339" cy="191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84960" y="6026403"/>
            <a:ext cx="572770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b="1" spc="-60" dirty="0">
                <a:solidFill>
                  <a:srgbClr val="321861"/>
                </a:solidFill>
                <a:latin typeface="Tahoma"/>
                <a:cs typeface="Tahoma"/>
              </a:rPr>
              <a:t>Flashez-</a:t>
            </a:r>
            <a:r>
              <a:rPr sz="800" b="1" spc="-65" dirty="0">
                <a:solidFill>
                  <a:srgbClr val="321861"/>
                </a:solidFill>
                <a:latin typeface="Tahoma"/>
                <a:cs typeface="Tahoma"/>
              </a:rPr>
              <a:t>moi</a:t>
            </a:r>
            <a:r>
              <a:rPr sz="800" b="1" spc="500" dirty="0">
                <a:solidFill>
                  <a:srgbClr val="321861"/>
                </a:solidFill>
                <a:latin typeface="Tahoma"/>
                <a:cs typeface="Tahoma"/>
              </a:rPr>
              <a:t> </a:t>
            </a:r>
            <a:r>
              <a:rPr sz="800" b="1" spc="-65" dirty="0">
                <a:solidFill>
                  <a:srgbClr val="321861"/>
                </a:solidFill>
                <a:latin typeface="Tahoma"/>
                <a:cs typeface="Tahoma"/>
              </a:rPr>
              <a:t>pour</a:t>
            </a:r>
            <a:r>
              <a:rPr sz="800" b="1" spc="5" dirty="0">
                <a:solidFill>
                  <a:srgbClr val="321861"/>
                </a:solidFill>
                <a:latin typeface="Tahoma"/>
                <a:cs typeface="Tahoma"/>
              </a:rPr>
              <a:t> </a:t>
            </a:r>
            <a:r>
              <a:rPr sz="800" b="1" spc="-25" dirty="0">
                <a:solidFill>
                  <a:srgbClr val="321861"/>
                </a:solidFill>
                <a:latin typeface="Tahoma"/>
                <a:cs typeface="Tahoma"/>
              </a:rPr>
              <a:t>en </a:t>
            </a:r>
            <a:r>
              <a:rPr sz="800" b="1" spc="-55" dirty="0">
                <a:solidFill>
                  <a:srgbClr val="321861"/>
                </a:solidFill>
                <a:latin typeface="Tahoma"/>
                <a:cs typeface="Tahoma"/>
              </a:rPr>
              <a:t>savoir</a:t>
            </a:r>
            <a:r>
              <a:rPr sz="800" b="1" spc="-25" dirty="0">
                <a:solidFill>
                  <a:srgbClr val="321861"/>
                </a:solidFill>
                <a:latin typeface="Tahoma"/>
                <a:cs typeface="Tahoma"/>
              </a:rPr>
              <a:t> </a:t>
            </a:r>
            <a:r>
              <a:rPr sz="800" b="1" spc="-50" dirty="0">
                <a:solidFill>
                  <a:srgbClr val="321861"/>
                </a:solidFill>
                <a:latin typeface="Tahoma"/>
                <a:cs typeface="Tahoma"/>
              </a:rPr>
              <a:t>plus</a:t>
            </a:r>
            <a:r>
              <a:rPr sz="800" b="1" spc="-25" dirty="0">
                <a:solidFill>
                  <a:srgbClr val="321861"/>
                </a:solidFill>
                <a:latin typeface="Tahoma"/>
                <a:cs typeface="Tahoma"/>
              </a:rPr>
              <a:t> </a:t>
            </a:r>
            <a:r>
              <a:rPr sz="800" b="1" spc="-50" dirty="0">
                <a:solidFill>
                  <a:srgbClr val="321861"/>
                </a:solidFill>
                <a:latin typeface="Tahoma"/>
                <a:cs typeface="Tahoma"/>
              </a:rPr>
              <a:t>!</a:t>
            </a:r>
            <a:endParaRPr sz="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16076" y="6294638"/>
            <a:ext cx="423545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dirty="0">
                <a:solidFill>
                  <a:srgbClr val="DFE1DF"/>
                </a:solidFill>
                <a:latin typeface="Tahoma"/>
                <a:cs typeface="Tahoma"/>
              </a:rPr>
              <a:t>QR</a:t>
            </a:r>
            <a:r>
              <a:rPr sz="850" spc="-25" dirty="0">
                <a:solidFill>
                  <a:srgbClr val="DFE1DF"/>
                </a:solidFill>
                <a:latin typeface="Tahoma"/>
                <a:cs typeface="Tahoma"/>
              </a:rPr>
              <a:t> </a:t>
            </a:r>
            <a:r>
              <a:rPr sz="850" spc="-20" dirty="0">
                <a:solidFill>
                  <a:srgbClr val="DFE1DF"/>
                </a:solidFill>
                <a:latin typeface="Tahoma"/>
                <a:cs typeface="Tahoma"/>
              </a:rPr>
              <a:t>code</a:t>
            </a:r>
            <a:endParaRPr sz="85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529" y="369125"/>
            <a:ext cx="5091430" cy="636905"/>
          </a:xfrm>
          <a:custGeom>
            <a:avLst/>
            <a:gdLst/>
            <a:ahLst/>
            <a:cxnLst/>
            <a:rect l="l" t="t" r="r" b="b"/>
            <a:pathLst>
              <a:path w="5091430" h="636905">
                <a:moveTo>
                  <a:pt x="347954" y="0"/>
                </a:moveTo>
                <a:lnTo>
                  <a:pt x="60477" y="0"/>
                </a:lnTo>
                <a:lnTo>
                  <a:pt x="36995" y="4775"/>
                </a:lnTo>
                <a:lnTo>
                  <a:pt x="17767" y="17767"/>
                </a:lnTo>
                <a:lnTo>
                  <a:pt x="4787" y="36995"/>
                </a:lnTo>
                <a:lnTo>
                  <a:pt x="12" y="60464"/>
                </a:lnTo>
                <a:lnTo>
                  <a:pt x="12" y="284607"/>
                </a:lnTo>
                <a:lnTo>
                  <a:pt x="347954" y="0"/>
                </a:lnTo>
                <a:close/>
              </a:path>
              <a:path w="5091430" h="636905">
                <a:moveTo>
                  <a:pt x="1040117" y="0"/>
                </a:moveTo>
                <a:lnTo>
                  <a:pt x="694029" y="0"/>
                </a:lnTo>
                <a:lnTo>
                  <a:pt x="0" y="567664"/>
                </a:lnTo>
                <a:lnTo>
                  <a:pt x="0" y="575894"/>
                </a:lnTo>
                <a:lnTo>
                  <a:pt x="4775" y="599376"/>
                </a:lnTo>
                <a:lnTo>
                  <a:pt x="17767" y="618604"/>
                </a:lnTo>
                <a:lnTo>
                  <a:pt x="36995" y="631596"/>
                </a:lnTo>
                <a:lnTo>
                  <a:pt x="60477" y="636358"/>
                </a:lnTo>
                <a:lnTo>
                  <a:pt x="262140" y="636358"/>
                </a:lnTo>
                <a:lnTo>
                  <a:pt x="1040117" y="0"/>
                </a:lnTo>
                <a:close/>
              </a:path>
              <a:path w="5091430" h="636905">
                <a:moveTo>
                  <a:pt x="1732292" y="0"/>
                </a:moveTo>
                <a:lnTo>
                  <a:pt x="1386205" y="0"/>
                </a:lnTo>
                <a:lnTo>
                  <a:pt x="608190" y="636358"/>
                </a:lnTo>
                <a:lnTo>
                  <a:pt x="954316" y="636358"/>
                </a:lnTo>
                <a:lnTo>
                  <a:pt x="1732292" y="0"/>
                </a:lnTo>
                <a:close/>
              </a:path>
              <a:path w="5091430" h="636905">
                <a:moveTo>
                  <a:pt x="2424455" y="0"/>
                </a:moveTo>
                <a:lnTo>
                  <a:pt x="2078367" y="0"/>
                </a:lnTo>
                <a:lnTo>
                  <a:pt x="1300353" y="636358"/>
                </a:lnTo>
                <a:lnTo>
                  <a:pt x="1646478" y="636358"/>
                </a:lnTo>
                <a:lnTo>
                  <a:pt x="2424455" y="0"/>
                </a:lnTo>
                <a:close/>
              </a:path>
              <a:path w="5091430" h="636905">
                <a:moveTo>
                  <a:pt x="3116630" y="0"/>
                </a:moveTo>
                <a:lnTo>
                  <a:pt x="2770543" y="0"/>
                </a:lnTo>
                <a:lnTo>
                  <a:pt x="1992528" y="636358"/>
                </a:lnTo>
                <a:lnTo>
                  <a:pt x="2338654" y="636358"/>
                </a:lnTo>
                <a:lnTo>
                  <a:pt x="3116630" y="0"/>
                </a:lnTo>
                <a:close/>
              </a:path>
              <a:path w="5091430" h="636905">
                <a:moveTo>
                  <a:pt x="3808793" y="0"/>
                </a:moveTo>
                <a:lnTo>
                  <a:pt x="3462705" y="0"/>
                </a:lnTo>
                <a:lnTo>
                  <a:pt x="2684691" y="636358"/>
                </a:lnTo>
                <a:lnTo>
                  <a:pt x="3030817" y="636358"/>
                </a:lnTo>
                <a:lnTo>
                  <a:pt x="3808793" y="0"/>
                </a:lnTo>
                <a:close/>
              </a:path>
              <a:path w="5091430" h="636905">
                <a:moveTo>
                  <a:pt x="4500969" y="0"/>
                </a:moveTo>
                <a:lnTo>
                  <a:pt x="4154881" y="0"/>
                </a:lnTo>
                <a:lnTo>
                  <a:pt x="3376866" y="636358"/>
                </a:lnTo>
                <a:lnTo>
                  <a:pt x="3722992" y="636358"/>
                </a:lnTo>
                <a:lnTo>
                  <a:pt x="4500969" y="0"/>
                </a:lnTo>
                <a:close/>
              </a:path>
              <a:path w="5091430" h="636905">
                <a:moveTo>
                  <a:pt x="5090922" y="366687"/>
                </a:moveTo>
                <a:lnTo>
                  <a:pt x="4761204" y="636371"/>
                </a:lnTo>
                <a:lnTo>
                  <a:pt x="5030444" y="636371"/>
                </a:lnTo>
                <a:lnTo>
                  <a:pt x="5053927" y="631596"/>
                </a:lnTo>
                <a:lnTo>
                  <a:pt x="5073154" y="618604"/>
                </a:lnTo>
                <a:lnTo>
                  <a:pt x="5086159" y="599376"/>
                </a:lnTo>
                <a:lnTo>
                  <a:pt x="5090922" y="575906"/>
                </a:lnTo>
                <a:lnTo>
                  <a:pt x="5090922" y="366687"/>
                </a:lnTo>
                <a:close/>
              </a:path>
              <a:path w="5091430" h="636905">
                <a:moveTo>
                  <a:pt x="5090922" y="60464"/>
                </a:moveTo>
                <a:lnTo>
                  <a:pt x="5086159" y="36995"/>
                </a:lnTo>
                <a:lnTo>
                  <a:pt x="5073154" y="17767"/>
                </a:lnTo>
                <a:lnTo>
                  <a:pt x="5053927" y="4775"/>
                </a:lnTo>
                <a:lnTo>
                  <a:pt x="5030444" y="0"/>
                </a:lnTo>
                <a:lnTo>
                  <a:pt x="4847044" y="0"/>
                </a:lnTo>
                <a:lnTo>
                  <a:pt x="4069042" y="636358"/>
                </a:lnTo>
                <a:lnTo>
                  <a:pt x="4415155" y="636358"/>
                </a:lnTo>
                <a:lnTo>
                  <a:pt x="5090922" y="83616"/>
                </a:lnTo>
                <a:lnTo>
                  <a:pt x="5090922" y="60464"/>
                </a:lnTo>
                <a:close/>
              </a:path>
            </a:pathLst>
          </a:custGeom>
          <a:solidFill>
            <a:srgbClr val="F49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0259" y="117596"/>
            <a:ext cx="86588" cy="1320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2946" y="119409"/>
            <a:ext cx="87185" cy="13028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55395" y="119396"/>
            <a:ext cx="91401" cy="13028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2512570" y="119406"/>
            <a:ext cx="19685" cy="130810"/>
          </a:xfrm>
          <a:custGeom>
            <a:avLst/>
            <a:gdLst/>
            <a:ahLst/>
            <a:cxnLst/>
            <a:rect l="l" t="t" r="r" b="b"/>
            <a:pathLst>
              <a:path w="19685" h="130810">
                <a:moveTo>
                  <a:pt x="19431" y="27851"/>
                </a:moveTo>
                <a:lnTo>
                  <a:pt x="12230" y="28257"/>
                </a:lnTo>
                <a:lnTo>
                  <a:pt x="6616" y="29057"/>
                </a:lnTo>
                <a:lnTo>
                  <a:pt x="0" y="30657"/>
                </a:lnTo>
                <a:lnTo>
                  <a:pt x="0" y="130276"/>
                </a:lnTo>
                <a:lnTo>
                  <a:pt x="19431" y="130276"/>
                </a:lnTo>
                <a:lnTo>
                  <a:pt x="19431" y="27851"/>
                </a:lnTo>
                <a:close/>
              </a:path>
              <a:path w="19685" h="130810">
                <a:moveTo>
                  <a:pt x="19431" y="0"/>
                </a:moveTo>
                <a:lnTo>
                  <a:pt x="0" y="0"/>
                </a:lnTo>
                <a:lnTo>
                  <a:pt x="0" y="18846"/>
                </a:lnTo>
                <a:lnTo>
                  <a:pt x="6616" y="17233"/>
                </a:lnTo>
                <a:lnTo>
                  <a:pt x="12230" y="16433"/>
                </a:lnTo>
                <a:lnTo>
                  <a:pt x="19431" y="16027"/>
                </a:lnTo>
                <a:lnTo>
                  <a:pt x="19431" y="0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93092" y="117604"/>
            <a:ext cx="85178" cy="13389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88613" y="117607"/>
            <a:ext cx="90601" cy="13207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23255" y="117607"/>
            <a:ext cx="90601" cy="13207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73931" y="119397"/>
            <a:ext cx="81787" cy="130289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2934284" y="118376"/>
            <a:ext cx="134620" cy="132715"/>
          </a:xfrm>
          <a:custGeom>
            <a:avLst/>
            <a:gdLst/>
            <a:ahLst/>
            <a:cxnLst/>
            <a:rect l="l" t="t" r="r" b="b"/>
            <a:pathLst>
              <a:path w="134619" h="132715">
                <a:moveTo>
                  <a:pt x="79324" y="115900"/>
                </a:moveTo>
                <a:lnTo>
                  <a:pt x="77114" y="115925"/>
                </a:lnTo>
                <a:lnTo>
                  <a:pt x="75933" y="115544"/>
                </a:lnTo>
                <a:lnTo>
                  <a:pt x="74434" y="114985"/>
                </a:lnTo>
                <a:lnTo>
                  <a:pt x="72644" y="114312"/>
                </a:lnTo>
                <a:lnTo>
                  <a:pt x="69608" y="114261"/>
                </a:lnTo>
                <a:lnTo>
                  <a:pt x="67056" y="116332"/>
                </a:lnTo>
                <a:lnTo>
                  <a:pt x="64490" y="114261"/>
                </a:lnTo>
                <a:lnTo>
                  <a:pt x="61468" y="114312"/>
                </a:lnTo>
                <a:lnTo>
                  <a:pt x="58166" y="115544"/>
                </a:lnTo>
                <a:lnTo>
                  <a:pt x="56984" y="115925"/>
                </a:lnTo>
                <a:lnTo>
                  <a:pt x="54775" y="115900"/>
                </a:lnTo>
                <a:lnTo>
                  <a:pt x="56959" y="120484"/>
                </a:lnTo>
                <a:lnTo>
                  <a:pt x="61633" y="123634"/>
                </a:lnTo>
                <a:lnTo>
                  <a:pt x="72453" y="123634"/>
                </a:lnTo>
                <a:lnTo>
                  <a:pt x="77152" y="120484"/>
                </a:lnTo>
                <a:lnTo>
                  <a:pt x="79324" y="115900"/>
                </a:lnTo>
                <a:close/>
              </a:path>
              <a:path w="134619" h="132715">
                <a:moveTo>
                  <a:pt x="134112" y="67056"/>
                </a:moveTo>
                <a:lnTo>
                  <a:pt x="128841" y="40957"/>
                </a:lnTo>
                <a:lnTo>
                  <a:pt x="114465" y="19646"/>
                </a:lnTo>
                <a:lnTo>
                  <a:pt x="93154" y="5270"/>
                </a:lnTo>
                <a:lnTo>
                  <a:pt x="67056" y="0"/>
                </a:lnTo>
                <a:lnTo>
                  <a:pt x="40944" y="5270"/>
                </a:lnTo>
                <a:lnTo>
                  <a:pt x="19634" y="19646"/>
                </a:lnTo>
                <a:lnTo>
                  <a:pt x="5270" y="40957"/>
                </a:lnTo>
                <a:lnTo>
                  <a:pt x="0" y="67056"/>
                </a:lnTo>
                <a:lnTo>
                  <a:pt x="3898" y="89674"/>
                </a:lnTo>
                <a:lnTo>
                  <a:pt x="14732" y="109004"/>
                </a:lnTo>
                <a:lnTo>
                  <a:pt x="31102" y="123672"/>
                </a:lnTo>
                <a:lnTo>
                  <a:pt x="51689" y="132334"/>
                </a:lnTo>
                <a:lnTo>
                  <a:pt x="36753" y="120167"/>
                </a:lnTo>
                <a:lnTo>
                  <a:pt x="27698" y="103860"/>
                </a:lnTo>
                <a:lnTo>
                  <a:pt x="25196" y="85369"/>
                </a:lnTo>
                <a:lnTo>
                  <a:pt x="29895" y="66662"/>
                </a:lnTo>
                <a:lnTo>
                  <a:pt x="32067" y="73596"/>
                </a:lnTo>
                <a:lnTo>
                  <a:pt x="35775" y="79844"/>
                </a:lnTo>
                <a:lnTo>
                  <a:pt x="40881" y="85128"/>
                </a:lnTo>
                <a:lnTo>
                  <a:pt x="47269" y="89154"/>
                </a:lnTo>
                <a:lnTo>
                  <a:pt x="42037" y="67246"/>
                </a:lnTo>
                <a:lnTo>
                  <a:pt x="44246" y="45326"/>
                </a:lnTo>
                <a:lnTo>
                  <a:pt x="53416" y="25273"/>
                </a:lnTo>
                <a:lnTo>
                  <a:pt x="69113" y="8940"/>
                </a:lnTo>
                <a:lnTo>
                  <a:pt x="67691" y="21285"/>
                </a:lnTo>
                <a:lnTo>
                  <a:pt x="70612" y="32880"/>
                </a:lnTo>
                <a:lnTo>
                  <a:pt x="77495" y="43497"/>
                </a:lnTo>
                <a:lnTo>
                  <a:pt x="87985" y="52895"/>
                </a:lnTo>
                <a:lnTo>
                  <a:pt x="98577" y="65087"/>
                </a:lnTo>
                <a:lnTo>
                  <a:pt x="102577" y="80010"/>
                </a:lnTo>
                <a:lnTo>
                  <a:pt x="100012" y="95186"/>
                </a:lnTo>
                <a:lnTo>
                  <a:pt x="90957" y="108140"/>
                </a:lnTo>
                <a:lnTo>
                  <a:pt x="97472" y="106629"/>
                </a:lnTo>
                <a:lnTo>
                  <a:pt x="103517" y="103047"/>
                </a:lnTo>
                <a:lnTo>
                  <a:pt x="108038" y="97561"/>
                </a:lnTo>
                <a:lnTo>
                  <a:pt x="104800" y="108026"/>
                </a:lnTo>
                <a:lnTo>
                  <a:pt x="99364" y="117576"/>
                </a:lnTo>
                <a:lnTo>
                  <a:pt x="91859" y="125806"/>
                </a:lnTo>
                <a:lnTo>
                  <a:pt x="82423" y="132334"/>
                </a:lnTo>
                <a:lnTo>
                  <a:pt x="102984" y="123672"/>
                </a:lnTo>
                <a:lnTo>
                  <a:pt x="119367" y="109004"/>
                </a:lnTo>
                <a:lnTo>
                  <a:pt x="130200" y="89674"/>
                </a:lnTo>
                <a:lnTo>
                  <a:pt x="134112" y="67056"/>
                </a:lnTo>
                <a:close/>
              </a:path>
            </a:pathLst>
          </a:custGeom>
          <a:solidFill>
            <a:srgbClr val="3218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89952" y="93758"/>
            <a:ext cx="245970" cy="18164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91876" y="109278"/>
            <a:ext cx="326969" cy="150587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89966" y="2207272"/>
            <a:ext cx="5091430" cy="3688703"/>
            <a:chOff x="118592" y="2800004"/>
            <a:chExt cx="5091430" cy="2927350"/>
          </a:xfrm>
        </p:grpSpPr>
        <p:sp>
          <p:nvSpPr>
            <p:cNvPr id="17" name="object 17"/>
            <p:cNvSpPr/>
            <p:nvPr/>
          </p:nvSpPr>
          <p:spPr>
            <a:xfrm>
              <a:off x="118592" y="2800004"/>
              <a:ext cx="5091430" cy="2927350"/>
            </a:xfrm>
            <a:custGeom>
              <a:avLst/>
              <a:gdLst/>
              <a:ahLst/>
              <a:cxnLst/>
              <a:rect l="l" t="t" r="r" b="b"/>
              <a:pathLst>
                <a:path w="5091430" h="2927350">
                  <a:moveTo>
                    <a:pt x="5018862" y="0"/>
                  </a:moveTo>
                  <a:lnTo>
                    <a:pt x="72008" y="0"/>
                  </a:lnTo>
                  <a:lnTo>
                    <a:pt x="44051" y="5680"/>
                  </a:lnTo>
                  <a:lnTo>
                    <a:pt x="21155" y="21148"/>
                  </a:lnTo>
                  <a:lnTo>
                    <a:pt x="5682" y="44041"/>
                  </a:lnTo>
                  <a:lnTo>
                    <a:pt x="0" y="71996"/>
                  </a:lnTo>
                  <a:lnTo>
                    <a:pt x="0" y="2855277"/>
                  </a:lnTo>
                  <a:lnTo>
                    <a:pt x="5682" y="2883232"/>
                  </a:lnTo>
                  <a:lnTo>
                    <a:pt x="21155" y="2906125"/>
                  </a:lnTo>
                  <a:lnTo>
                    <a:pt x="44051" y="2921592"/>
                  </a:lnTo>
                  <a:lnTo>
                    <a:pt x="72008" y="2927273"/>
                  </a:lnTo>
                  <a:lnTo>
                    <a:pt x="5018862" y="2927273"/>
                  </a:lnTo>
                  <a:lnTo>
                    <a:pt x="5046817" y="2921592"/>
                  </a:lnTo>
                  <a:lnTo>
                    <a:pt x="5069709" y="2906125"/>
                  </a:lnTo>
                  <a:lnTo>
                    <a:pt x="5085177" y="2883232"/>
                  </a:lnTo>
                  <a:lnTo>
                    <a:pt x="5090858" y="2855277"/>
                  </a:lnTo>
                  <a:lnTo>
                    <a:pt x="5090858" y="71996"/>
                  </a:lnTo>
                  <a:lnTo>
                    <a:pt x="5085177" y="44041"/>
                  </a:lnTo>
                  <a:lnTo>
                    <a:pt x="5069709" y="21148"/>
                  </a:lnTo>
                  <a:lnTo>
                    <a:pt x="5046817" y="5680"/>
                  </a:lnTo>
                  <a:lnTo>
                    <a:pt x="5018862" y="0"/>
                  </a:lnTo>
                  <a:close/>
                </a:path>
              </a:pathLst>
            </a:custGeom>
            <a:solidFill>
              <a:srgbClr val="F49C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2334" y="3025119"/>
              <a:ext cx="177723" cy="174586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306738" y="2275907"/>
            <a:ext cx="4138295" cy="4156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6225" marR="5080" indent="-264160">
              <a:lnSpc>
                <a:spcPct val="102499"/>
              </a:lnSpc>
              <a:spcBef>
                <a:spcPts val="90"/>
              </a:spcBef>
            </a:pPr>
            <a:r>
              <a:rPr lang="fr-FR" sz="1300" b="1" spc="-85" dirty="0">
                <a:solidFill>
                  <a:srgbClr val="321861"/>
                </a:solidFill>
                <a:latin typeface="Tahoma"/>
                <a:cs typeface="Tahoma"/>
              </a:rPr>
              <a:t>Passage de la Flamme à Meaux et à Melun</a:t>
            </a:r>
            <a:r>
              <a:rPr sz="1300" b="1" spc="-10" dirty="0">
                <a:solidFill>
                  <a:srgbClr val="321861"/>
                </a:solidFill>
                <a:latin typeface="Tahoma"/>
                <a:cs typeface="Tahoma"/>
              </a:rPr>
              <a:t> </a:t>
            </a:r>
            <a:endParaRPr lang="fr-FR" sz="1300" b="1" spc="-10" dirty="0">
              <a:solidFill>
                <a:srgbClr val="321861"/>
              </a:solidFill>
              <a:latin typeface="Tahoma"/>
              <a:cs typeface="Tahoma"/>
            </a:endParaRPr>
          </a:p>
          <a:p>
            <a:pPr marL="276225" marR="5080" indent="-264160">
              <a:lnSpc>
                <a:spcPct val="102499"/>
              </a:lnSpc>
              <a:spcBef>
                <a:spcPts val="90"/>
              </a:spcBef>
            </a:pPr>
            <a:r>
              <a:rPr lang="fr-FR" sz="1300" b="1" spc="-10" dirty="0">
                <a:solidFill>
                  <a:srgbClr val="321861"/>
                </a:solidFill>
                <a:latin typeface="Tahoma"/>
                <a:cs typeface="Tahoma"/>
              </a:rPr>
              <a:t>     Le Samedi 20 juillet 2024, de 12h30 à 20h30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33126" y="1779026"/>
            <a:ext cx="3999229" cy="419346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400" b="1" spc="-90" dirty="0">
                <a:solidFill>
                  <a:srgbClr val="321861"/>
                </a:solidFill>
                <a:latin typeface="Tahoma"/>
                <a:cs typeface="Tahoma"/>
              </a:rPr>
              <a:t>PERTURBATIONS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5821" y="1260855"/>
            <a:ext cx="509270" cy="509270"/>
          </a:xfrm>
          <a:custGeom>
            <a:avLst/>
            <a:gdLst/>
            <a:ahLst/>
            <a:cxnLst/>
            <a:rect l="l" t="t" r="r" b="b"/>
            <a:pathLst>
              <a:path w="509270" h="509269">
                <a:moveTo>
                  <a:pt x="194081" y="290830"/>
                </a:moveTo>
                <a:lnTo>
                  <a:pt x="190728" y="272173"/>
                </a:lnTo>
                <a:lnTo>
                  <a:pt x="184658" y="262813"/>
                </a:lnTo>
                <a:lnTo>
                  <a:pt x="182549" y="259549"/>
                </a:lnTo>
                <a:lnTo>
                  <a:pt x="172339" y="252069"/>
                </a:lnTo>
                <a:lnTo>
                  <a:pt x="162902" y="248818"/>
                </a:lnTo>
                <a:lnTo>
                  <a:pt x="162902" y="248183"/>
                </a:lnTo>
                <a:lnTo>
                  <a:pt x="190919" y="208089"/>
                </a:lnTo>
                <a:lnTo>
                  <a:pt x="187718" y="194094"/>
                </a:lnTo>
                <a:lnTo>
                  <a:pt x="186550" y="188988"/>
                </a:lnTo>
                <a:lnTo>
                  <a:pt x="175082" y="175475"/>
                </a:lnTo>
                <a:lnTo>
                  <a:pt x="160362" y="168173"/>
                </a:lnTo>
                <a:lnTo>
                  <a:pt x="160362" y="286994"/>
                </a:lnTo>
                <a:lnTo>
                  <a:pt x="158546" y="298221"/>
                </a:lnTo>
                <a:lnTo>
                  <a:pt x="153035" y="306171"/>
                </a:lnTo>
                <a:lnTo>
                  <a:pt x="143713" y="310896"/>
                </a:lnTo>
                <a:lnTo>
                  <a:pt x="130454" y="312458"/>
                </a:lnTo>
                <a:lnTo>
                  <a:pt x="115176" y="312458"/>
                </a:lnTo>
                <a:lnTo>
                  <a:pt x="115176" y="262813"/>
                </a:lnTo>
                <a:lnTo>
                  <a:pt x="130454" y="262813"/>
                </a:lnTo>
                <a:lnTo>
                  <a:pt x="140487" y="263817"/>
                </a:lnTo>
                <a:lnTo>
                  <a:pt x="150177" y="267512"/>
                </a:lnTo>
                <a:lnTo>
                  <a:pt x="157467" y="274891"/>
                </a:lnTo>
                <a:lnTo>
                  <a:pt x="160362" y="286994"/>
                </a:lnTo>
                <a:lnTo>
                  <a:pt x="160362" y="168173"/>
                </a:lnTo>
                <a:lnTo>
                  <a:pt x="158953" y="167462"/>
                </a:lnTo>
                <a:lnTo>
                  <a:pt x="155270" y="166941"/>
                </a:lnTo>
                <a:lnTo>
                  <a:pt x="155270" y="216369"/>
                </a:lnTo>
                <a:lnTo>
                  <a:pt x="152844" y="226834"/>
                </a:lnTo>
                <a:lnTo>
                  <a:pt x="146443" y="233705"/>
                </a:lnTo>
                <a:lnTo>
                  <a:pt x="137287" y="237477"/>
                </a:lnTo>
                <a:lnTo>
                  <a:pt x="126644" y="238633"/>
                </a:lnTo>
                <a:lnTo>
                  <a:pt x="113271" y="238633"/>
                </a:lnTo>
                <a:lnTo>
                  <a:pt x="113271" y="194094"/>
                </a:lnTo>
                <a:lnTo>
                  <a:pt x="126644" y="194094"/>
                </a:lnTo>
                <a:lnTo>
                  <a:pt x="137553" y="195160"/>
                </a:lnTo>
                <a:lnTo>
                  <a:pt x="146672" y="198780"/>
                </a:lnTo>
                <a:lnTo>
                  <a:pt x="152933" y="205638"/>
                </a:lnTo>
                <a:lnTo>
                  <a:pt x="155270" y="216369"/>
                </a:lnTo>
                <a:lnTo>
                  <a:pt x="155270" y="166941"/>
                </a:lnTo>
                <a:lnTo>
                  <a:pt x="140639" y="164820"/>
                </a:lnTo>
                <a:lnTo>
                  <a:pt x="83997" y="164820"/>
                </a:lnTo>
                <a:lnTo>
                  <a:pt x="78905" y="171818"/>
                </a:lnTo>
                <a:lnTo>
                  <a:pt x="78905" y="337273"/>
                </a:lnTo>
                <a:lnTo>
                  <a:pt x="87820" y="341731"/>
                </a:lnTo>
                <a:lnTo>
                  <a:pt x="141274" y="341731"/>
                </a:lnTo>
                <a:lnTo>
                  <a:pt x="161061" y="338874"/>
                </a:lnTo>
                <a:lnTo>
                  <a:pt x="177927" y="329882"/>
                </a:lnTo>
                <a:lnTo>
                  <a:pt x="189674" y="314083"/>
                </a:lnTo>
                <a:lnTo>
                  <a:pt x="189979" y="312458"/>
                </a:lnTo>
                <a:lnTo>
                  <a:pt x="194081" y="290830"/>
                </a:lnTo>
                <a:close/>
              </a:path>
              <a:path w="509270" h="509269">
                <a:moveTo>
                  <a:pt x="327101" y="168643"/>
                </a:moveTo>
                <a:lnTo>
                  <a:pt x="318185" y="164185"/>
                </a:lnTo>
                <a:lnTo>
                  <a:pt x="301002" y="164185"/>
                </a:lnTo>
                <a:lnTo>
                  <a:pt x="292735" y="168643"/>
                </a:lnTo>
                <a:lnTo>
                  <a:pt x="292735" y="278726"/>
                </a:lnTo>
                <a:lnTo>
                  <a:pt x="292493" y="281266"/>
                </a:lnTo>
                <a:lnTo>
                  <a:pt x="291477" y="292595"/>
                </a:lnTo>
                <a:lnTo>
                  <a:pt x="287464" y="303225"/>
                </a:lnTo>
                <a:lnTo>
                  <a:pt x="280365" y="310045"/>
                </a:lnTo>
                <a:lnTo>
                  <a:pt x="269824" y="312458"/>
                </a:lnTo>
                <a:lnTo>
                  <a:pt x="259422" y="310134"/>
                </a:lnTo>
                <a:lnTo>
                  <a:pt x="252069" y="303466"/>
                </a:lnTo>
                <a:lnTo>
                  <a:pt x="247700" y="292862"/>
                </a:lnTo>
                <a:lnTo>
                  <a:pt x="246265" y="278726"/>
                </a:lnTo>
                <a:lnTo>
                  <a:pt x="246265" y="168643"/>
                </a:lnTo>
                <a:lnTo>
                  <a:pt x="236728" y="164185"/>
                </a:lnTo>
                <a:lnTo>
                  <a:pt x="218909" y="164185"/>
                </a:lnTo>
                <a:lnTo>
                  <a:pt x="210642" y="168643"/>
                </a:lnTo>
                <a:lnTo>
                  <a:pt x="210731" y="283171"/>
                </a:lnTo>
                <a:lnTo>
                  <a:pt x="225907" y="328841"/>
                </a:lnTo>
                <a:lnTo>
                  <a:pt x="269824" y="343636"/>
                </a:lnTo>
                <a:lnTo>
                  <a:pt x="293255" y="339915"/>
                </a:lnTo>
                <a:lnTo>
                  <a:pt x="311340" y="328676"/>
                </a:lnTo>
                <a:lnTo>
                  <a:pt x="321348" y="312458"/>
                </a:lnTo>
                <a:lnTo>
                  <a:pt x="322973" y="309803"/>
                </a:lnTo>
                <a:lnTo>
                  <a:pt x="327101" y="283171"/>
                </a:lnTo>
                <a:lnTo>
                  <a:pt x="327101" y="168643"/>
                </a:lnTo>
                <a:close/>
              </a:path>
              <a:path w="509270" h="509269">
                <a:moveTo>
                  <a:pt x="438454" y="176898"/>
                </a:moveTo>
                <a:lnTo>
                  <a:pt x="397090" y="162915"/>
                </a:lnTo>
                <a:lnTo>
                  <a:pt x="375920" y="166497"/>
                </a:lnTo>
                <a:lnTo>
                  <a:pt x="358508" y="176758"/>
                </a:lnTo>
                <a:lnTo>
                  <a:pt x="346710" y="192976"/>
                </a:lnTo>
                <a:lnTo>
                  <a:pt x="342366" y="214452"/>
                </a:lnTo>
                <a:lnTo>
                  <a:pt x="344665" y="231165"/>
                </a:lnTo>
                <a:lnTo>
                  <a:pt x="351269" y="244602"/>
                </a:lnTo>
                <a:lnTo>
                  <a:pt x="361683" y="255536"/>
                </a:lnTo>
                <a:lnTo>
                  <a:pt x="375462" y="264731"/>
                </a:lnTo>
                <a:lnTo>
                  <a:pt x="390093" y="272999"/>
                </a:lnTo>
                <a:lnTo>
                  <a:pt x="396125" y="277190"/>
                </a:lnTo>
                <a:lnTo>
                  <a:pt x="400748" y="282155"/>
                </a:lnTo>
                <a:lnTo>
                  <a:pt x="403694" y="287947"/>
                </a:lnTo>
                <a:lnTo>
                  <a:pt x="404736" y="294640"/>
                </a:lnTo>
                <a:lnTo>
                  <a:pt x="402755" y="302514"/>
                </a:lnTo>
                <a:lnTo>
                  <a:pt x="397560" y="308076"/>
                </a:lnTo>
                <a:lnTo>
                  <a:pt x="390220" y="311365"/>
                </a:lnTo>
                <a:lnTo>
                  <a:pt x="381825" y="312458"/>
                </a:lnTo>
                <a:lnTo>
                  <a:pt x="374891" y="311823"/>
                </a:lnTo>
                <a:lnTo>
                  <a:pt x="367893" y="310222"/>
                </a:lnTo>
                <a:lnTo>
                  <a:pt x="361505" y="308165"/>
                </a:lnTo>
                <a:lnTo>
                  <a:pt x="356362" y="306095"/>
                </a:lnTo>
                <a:lnTo>
                  <a:pt x="349999" y="304571"/>
                </a:lnTo>
                <a:lnTo>
                  <a:pt x="345071" y="306324"/>
                </a:lnTo>
                <a:lnTo>
                  <a:pt x="341325" y="310832"/>
                </a:lnTo>
                <a:lnTo>
                  <a:pt x="338543" y="317550"/>
                </a:lnTo>
                <a:lnTo>
                  <a:pt x="335368" y="328358"/>
                </a:lnTo>
                <a:lnTo>
                  <a:pt x="340461" y="332828"/>
                </a:lnTo>
                <a:lnTo>
                  <a:pt x="381825" y="343636"/>
                </a:lnTo>
                <a:lnTo>
                  <a:pt x="403821" y="339839"/>
                </a:lnTo>
                <a:lnTo>
                  <a:pt x="421817" y="328993"/>
                </a:lnTo>
                <a:lnTo>
                  <a:pt x="433628" y="312458"/>
                </a:lnTo>
                <a:lnTo>
                  <a:pt x="433984" y="311950"/>
                </a:lnTo>
                <a:lnTo>
                  <a:pt x="438454" y="289547"/>
                </a:lnTo>
                <a:lnTo>
                  <a:pt x="435876" y="271919"/>
                </a:lnTo>
                <a:lnTo>
                  <a:pt x="428828" y="257810"/>
                </a:lnTo>
                <a:lnTo>
                  <a:pt x="418312" y="246672"/>
                </a:lnTo>
                <a:lnTo>
                  <a:pt x="405371" y="237998"/>
                </a:lnTo>
                <a:lnTo>
                  <a:pt x="391363" y="230365"/>
                </a:lnTo>
                <a:lnTo>
                  <a:pt x="385483" y="226555"/>
                </a:lnTo>
                <a:lnTo>
                  <a:pt x="380619" y="221843"/>
                </a:lnTo>
                <a:lnTo>
                  <a:pt x="377317" y="216306"/>
                </a:lnTo>
                <a:lnTo>
                  <a:pt x="376097" y="209994"/>
                </a:lnTo>
                <a:lnTo>
                  <a:pt x="377571" y="203009"/>
                </a:lnTo>
                <a:lnTo>
                  <a:pt x="381736" y="197586"/>
                </a:lnTo>
                <a:lnTo>
                  <a:pt x="388188" y="194068"/>
                </a:lnTo>
                <a:lnTo>
                  <a:pt x="396455" y="192824"/>
                </a:lnTo>
                <a:lnTo>
                  <a:pt x="404736" y="192824"/>
                </a:lnTo>
                <a:lnTo>
                  <a:pt x="412356" y="195999"/>
                </a:lnTo>
                <a:lnTo>
                  <a:pt x="418084" y="198551"/>
                </a:lnTo>
                <a:lnTo>
                  <a:pt x="424167" y="200075"/>
                </a:lnTo>
                <a:lnTo>
                  <a:pt x="429056" y="198386"/>
                </a:lnTo>
                <a:lnTo>
                  <a:pt x="432765" y="194068"/>
                </a:lnTo>
                <a:lnTo>
                  <a:pt x="433260" y="192824"/>
                </a:lnTo>
                <a:lnTo>
                  <a:pt x="435279" y="187731"/>
                </a:lnTo>
                <a:lnTo>
                  <a:pt x="438454" y="176898"/>
                </a:lnTo>
                <a:close/>
              </a:path>
              <a:path w="509270" h="509269">
                <a:moveTo>
                  <a:pt x="509092" y="483412"/>
                </a:moveTo>
                <a:lnTo>
                  <a:pt x="501688" y="476008"/>
                </a:lnTo>
                <a:lnTo>
                  <a:pt x="7416" y="476008"/>
                </a:lnTo>
                <a:lnTo>
                  <a:pt x="0" y="483412"/>
                </a:lnTo>
                <a:lnTo>
                  <a:pt x="0" y="501688"/>
                </a:lnTo>
                <a:lnTo>
                  <a:pt x="7416" y="509092"/>
                </a:lnTo>
                <a:lnTo>
                  <a:pt x="501688" y="509092"/>
                </a:lnTo>
                <a:lnTo>
                  <a:pt x="509092" y="501688"/>
                </a:lnTo>
                <a:lnTo>
                  <a:pt x="509092" y="483412"/>
                </a:lnTo>
                <a:close/>
              </a:path>
              <a:path w="509270" h="509269">
                <a:moveTo>
                  <a:pt x="509092" y="7416"/>
                </a:moveTo>
                <a:lnTo>
                  <a:pt x="501688" y="0"/>
                </a:lnTo>
                <a:lnTo>
                  <a:pt x="7416" y="0"/>
                </a:lnTo>
                <a:lnTo>
                  <a:pt x="0" y="7416"/>
                </a:lnTo>
                <a:lnTo>
                  <a:pt x="0" y="25679"/>
                </a:lnTo>
                <a:lnTo>
                  <a:pt x="7416" y="33096"/>
                </a:lnTo>
                <a:lnTo>
                  <a:pt x="501688" y="33096"/>
                </a:lnTo>
                <a:lnTo>
                  <a:pt x="509092" y="25679"/>
                </a:lnTo>
                <a:lnTo>
                  <a:pt x="509092" y="7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fr-FR" spc="-55" dirty="0">
                <a:solidFill>
                  <a:schemeClr val="bg1"/>
                </a:solidFill>
              </a:rPr>
              <a:t>A</a:t>
            </a:r>
            <a:endParaRPr spc="-55" dirty="0">
              <a:solidFill>
                <a:schemeClr val="bg1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7877" y="2749103"/>
            <a:ext cx="4849124" cy="1430884"/>
          </a:xfrm>
          <a:custGeom>
            <a:avLst/>
            <a:gdLst/>
            <a:ahLst/>
            <a:cxnLst/>
            <a:rect l="l" t="t" r="r" b="b"/>
            <a:pathLst>
              <a:path w="3060065" h="1800225">
                <a:moveTo>
                  <a:pt x="3023997" y="0"/>
                </a:moveTo>
                <a:lnTo>
                  <a:pt x="35991" y="0"/>
                </a:lnTo>
                <a:lnTo>
                  <a:pt x="21983" y="2828"/>
                </a:lnTo>
                <a:lnTo>
                  <a:pt x="10542" y="10542"/>
                </a:lnTo>
                <a:lnTo>
                  <a:pt x="2828" y="21983"/>
                </a:lnTo>
                <a:lnTo>
                  <a:pt x="0" y="35991"/>
                </a:lnTo>
                <a:lnTo>
                  <a:pt x="0" y="1763991"/>
                </a:lnTo>
                <a:lnTo>
                  <a:pt x="2828" y="1778007"/>
                </a:lnTo>
                <a:lnTo>
                  <a:pt x="10542" y="1789452"/>
                </a:lnTo>
                <a:lnTo>
                  <a:pt x="21983" y="1797167"/>
                </a:lnTo>
                <a:lnTo>
                  <a:pt x="35991" y="1799996"/>
                </a:lnTo>
                <a:lnTo>
                  <a:pt x="3023997" y="1799996"/>
                </a:lnTo>
                <a:lnTo>
                  <a:pt x="3038013" y="1797167"/>
                </a:lnTo>
                <a:lnTo>
                  <a:pt x="3049457" y="1789452"/>
                </a:lnTo>
                <a:lnTo>
                  <a:pt x="3057172" y="1778007"/>
                </a:lnTo>
                <a:lnTo>
                  <a:pt x="3060001" y="1763991"/>
                </a:lnTo>
                <a:lnTo>
                  <a:pt x="3060001" y="35991"/>
                </a:lnTo>
                <a:lnTo>
                  <a:pt x="3057172" y="21983"/>
                </a:lnTo>
                <a:lnTo>
                  <a:pt x="3049457" y="10542"/>
                </a:lnTo>
                <a:lnTo>
                  <a:pt x="3038013" y="2828"/>
                </a:lnTo>
                <a:lnTo>
                  <a:pt x="3023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6200"/>
              </a:lnSpc>
              <a:spcBef>
                <a:spcPts val="110"/>
              </a:spcBef>
            </a:pPr>
            <a:r>
              <a:rPr dirty="0"/>
              <a:t>iledefrance-</a:t>
            </a:r>
            <a:r>
              <a:rPr spc="-10" dirty="0"/>
              <a:t>mobilites.fr</a:t>
            </a:r>
            <a:r>
              <a:rPr spc="500" dirty="0"/>
              <a:t> </a:t>
            </a:r>
            <a:r>
              <a:rPr spc="10" dirty="0"/>
              <a:t>Application</a:t>
            </a:r>
            <a:r>
              <a:rPr spc="35" dirty="0"/>
              <a:t> </a:t>
            </a:r>
            <a:r>
              <a:rPr spc="10" dirty="0"/>
              <a:t>disponible</a:t>
            </a:r>
            <a:r>
              <a:rPr spc="35" dirty="0"/>
              <a:t> </a:t>
            </a:r>
            <a:r>
              <a:rPr spc="10" dirty="0"/>
              <a:t>sur</a:t>
            </a:r>
            <a:r>
              <a:rPr spc="15" dirty="0"/>
              <a:t> </a:t>
            </a:r>
            <a:r>
              <a:rPr spc="-80" dirty="0"/>
              <a:t>:</a:t>
            </a:r>
          </a:p>
        </p:txBody>
      </p:sp>
      <p:sp>
        <p:nvSpPr>
          <p:cNvPr id="29" name="object 25">
            <a:extLst>
              <a:ext uri="{FF2B5EF4-FFF2-40B4-BE49-F238E27FC236}">
                <a16:creationId xmlns:a16="http://schemas.microsoft.com/office/drawing/2014/main" id="{C62F0C73-96D2-5C44-E28C-D283D4AC5654}"/>
              </a:ext>
            </a:extLst>
          </p:cNvPr>
          <p:cNvSpPr/>
          <p:nvPr/>
        </p:nvSpPr>
        <p:spPr>
          <a:xfrm>
            <a:off x="205019" y="4338864"/>
            <a:ext cx="4897813" cy="1547059"/>
          </a:xfrm>
          <a:custGeom>
            <a:avLst/>
            <a:gdLst/>
            <a:ahLst/>
            <a:cxnLst/>
            <a:rect l="l" t="t" r="r" b="b"/>
            <a:pathLst>
              <a:path w="3060065" h="1800225">
                <a:moveTo>
                  <a:pt x="3023997" y="0"/>
                </a:moveTo>
                <a:lnTo>
                  <a:pt x="35991" y="0"/>
                </a:lnTo>
                <a:lnTo>
                  <a:pt x="21983" y="2828"/>
                </a:lnTo>
                <a:lnTo>
                  <a:pt x="10542" y="10542"/>
                </a:lnTo>
                <a:lnTo>
                  <a:pt x="2828" y="21983"/>
                </a:lnTo>
                <a:lnTo>
                  <a:pt x="0" y="35991"/>
                </a:lnTo>
                <a:lnTo>
                  <a:pt x="0" y="1763991"/>
                </a:lnTo>
                <a:lnTo>
                  <a:pt x="2828" y="1778007"/>
                </a:lnTo>
                <a:lnTo>
                  <a:pt x="10542" y="1789452"/>
                </a:lnTo>
                <a:lnTo>
                  <a:pt x="21983" y="1797167"/>
                </a:lnTo>
                <a:lnTo>
                  <a:pt x="35991" y="1799996"/>
                </a:lnTo>
                <a:lnTo>
                  <a:pt x="3023997" y="1799996"/>
                </a:lnTo>
                <a:lnTo>
                  <a:pt x="3038013" y="1797167"/>
                </a:lnTo>
                <a:lnTo>
                  <a:pt x="3049457" y="1789452"/>
                </a:lnTo>
                <a:lnTo>
                  <a:pt x="3057172" y="1778007"/>
                </a:lnTo>
                <a:lnTo>
                  <a:pt x="3060001" y="1763991"/>
                </a:lnTo>
                <a:lnTo>
                  <a:pt x="3060001" y="35991"/>
                </a:lnTo>
                <a:lnTo>
                  <a:pt x="3057172" y="21983"/>
                </a:lnTo>
                <a:lnTo>
                  <a:pt x="3049457" y="10542"/>
                </a:lnTo>
                <a:lnTo>
                  <a:pt x="3038013" y="2828"/>
                </a:lnTo>
                <a:lnTo>
                  <a:pt x="3023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4" name="Image 23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74FAD39F-5F3D-1E8F-D8B2-E36E011CCA8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70" y="1260856"/>
            <a:ext cx="1188297" cy="509270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CF320298-2DCF-8C0F-5125-361EB76F9F33}"/>
              </a:ext>
            </a:extLst>
          </p:cNvPr>
          <p:cNvSpPr txBox="1"/>
          <p:nvPr/>
        </p:nvSpPr>
        <p:spPr>
          <a:xfrm>
            <a:off x="205019" y="2698998"/>
            <a:ext cx="494650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rgbClr val="321861"/>
                </a:solidFill>
              </a:rPr>
              <a:t>L’itinéraire de la ligne Express 18 est modifié durant le passage de la Flamme en raison des </a:t>
            </a:r>
            <a:r>
              <a:rPr lang="fr-FR" sz="1050" b="1" dirty="0">
                <a:solidFill>
                  <a:srgbClr val="321861"/>
                </a:solidFill>
              </a:rPr>
              <a:t>routes fermées à la circulation</a:t>
            </a:r>
            <a:r>
              <a:rPr lang="fr-FR" sz="1050" dirty="0">
                <a:solidFill>
                  <a:srgbClr val="321861"/>
                </a:solidFill>
              </a:rPr>
              <a:t>.</a:t>
            </a:r>
          </a:p>
          <a:p>
            <a:r>
              <a:rPr lang="fr-FR" sz="1050" b="1" dirty="0">
                <a:solidFill>
                  <a:srgbClr val="321861"/>
                </a:solidFill>
              </a:rPr>
              <a:t>Les arrêts : La Hayette, Marché, Médiathèque, ne pourront pas être desservis de 14h00 à 20h30.</a:t>
            </a:r>
            <a:r>
              <a:rPr lang="fr-FR" sz="1050" dirty="0">
                <a:solidFill>
                  <a:srgbClr val="321861"/>
                </a:solidFill>
              </a:rPr>
              <a:t> </a:t>
            </a:r>
          </a:p>
          <a:p>
            <a:r>
              <a:rPr lang="fr-FR" sz="1050" b="1" dirty="0">
                <a:solidFill>
                  <a:srgbClr val="321861"/>
                </a:solidFill>
              </a:rPr>
              <a:t>Les arrêts Quai Pasteur et Pompidou ne seront pas desservis de 12h30 à 16h.</a:t>
            </a:r>
          </a:p>
          <a:p>
            <a:r>
              <a:rPr lang="fr-FR" sz="1050" b="1" dirty="0">
                <a:solidFill>
                  <a:srgbClr val="321861"/>
                </a:solidFill>
              </a:rPr>
              <a:t>Elle reprendra son itinéraire normal progressivement en fonction de l’ouverture des routes.</a:t>
            </a:r>
            <a:endParaRPr lang="fr-FR" sz="1050" dirty="0">
              <a:solidFill>
                <a:srgbClr val="321861"/>
              </a:solidFill>
            </a:endParaRPr>
          </a:p>
          <a:p>
            <a:r>
              <a:rPr lang="fr-FR" sz="1050" dirty="0">
                <a:solidFill>
                  <a:srgbClr val="321861"/>
                </a:solidFill>
              </a:rPr>
              <a:t>Veuillez-nous excusez pour la gêne occasionnée.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52B2C7A2-E5F3-9B03-8D4B-BE15748B648E}"/>
              </a:ext>
            </a:extLst>
          </p:cNvPr>
          <p:cNvSpPr/>
          <p:nvPr/>
        </p:nvSpPr>
        <p:spPr>
          <a:xfrm>
            <a:off x="473917" y="4755388"/>
            <a:ext cx="4323528" cy="52937"/>
          </a:xfrm>
          <a:prstGeom prst="roundRect">
            <a:avLst/>
          </a:prstGeom>
          <a:solidFill>
            <a:srgbClr val="5191CD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96DE48C-F5B5-7A42-911D-EEEB06CF9011}"/>
              </a:ext>
            </a:extLst>
          </p:cNvPr>
          <p:cNvSpPr txBox="1"/>
          <p:nvPr/>
        </p:nvSpPr>
        <p:spPr>
          <a:xfrm>
            <a:off x="3965507" y="5499527"/>
            <a:ext cx="12158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/>
              <a:t>Arrêt non desservi pendant le passage de la Flamme</a:t>
            </a: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E9854BF0-1B1A-E25C-3F51-5FFC87F975E5}"/>
              </a:ext>
            </a:extLst>
          </p:cNvPr>
          <p:cNvSpPr/>
          <p:nvPr/>
        </p:nvSpPr>
        <p:spPr>
          <a:xfrm>
            <a:off x="427254" y="4609240"/>
            <a:ext cx="281174" cy="301918"/>
          </a:xfrm>
          <a:prstGeom prst="ellipse">
            <a:avLst/>
          </a:prstGeom>
          <a:solidFill>
            <a:schemeClr val="bg1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89B24659-D095-E3AB-805A-030C3EA5A3D3}"/>
              </a:ext>
            </a:extLst>
          </p:cNvPr>
          <p:cNvGrpSpPr/>
          <p:nvPr/>
        </p:nvGrpSpPr>
        <p:grpSpPr>
          <a:xfrm>
            <a:off x="3740548" y="5596615"/>
            <a:ext cx="298052" cy="266249"/>
            <a:chOff x="388717" y="4890820"/>
            <a:chExt cx="298052" cy="266249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CBC04F25-0519-A10C-1895-772688B22398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Signe de multiplication 38">
              <a:extLst>
                <a:ext uri="{FF2B5EF4-FFF2-40B4-BE49-F238E27FC236}">
                  <a16:creationId xmlns:a16="http://schemas.microsoft.com/office/drawing/2014/main" id="{63497908-63AD-61AB-4D85-B33A403EA0FA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CEF3E205-7EE6-2EC8-A04C-27DBEF740027}"/>
              </a:ext>
            </a:extLst>
          </p:cNvPr>
          <p:cNvGrpSpPr/>
          <p:nvPr/>
        </p:nvGrpSpPr>
        <p:grpSpPr>
          <a:xfrm>
            <a:off x="930472" y="4616225"/>
            <a:ext cx="298052" cy="301918"/>
            <a:chOff x="388717" y="4890820"/>
            <a:chExt cx="298052" cy="266249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CAE58228-DFA4-BAB9-B402-B3F62B8D5E1B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Signe de multiplication 41">
              <a:extLst>
                <a:ext uri="{FF2B5EF4-FFF2-40B4-BE49-F238E27FC236}">
                  <a16:creationId xmlns:a16="http://schemas.microsoft.com/office/drawing/2014/main" id="{B3C74CEF-E36C-F7B3-069A-31C5AFBA8520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43" name="ZoneTexte 42">
            <a:extLst>
              <a:ext uri="{FF2B5EF4-FFF2-40B4-BE49-F238E27FC236}">
                <a16:creationId xmlns:a16="http://schemas.microsoft.com/office/drawing/2014/main" id="{B3559D34-89B0-CFC7-0F27-E42DE79A77C2}"/>
              </a:ext>
            </a:extLst>
          </p:cNvPr>
          <p:cNvSpPr txBox="1"/>
          <p:nvPr/>
        </p:nvSpPr>
        <p:spPr>
          <a:xfrm>
            <a:off x="261213" y="4262664"/>
            <a:ext cx="62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Gare de Meaux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79D85686-E3DE-34D0-37B5-D3AF86194D88}"/>
              </a:ext>
            </a:extLst>
          </p:cNvPr>
          <p:cNvSpPr txBox="1"/>
          <p:nvPr/>
        </p:nvSpPr>
        <p:spPr>
          <a:xfrm>
            <a:off x="797691" y="4355858"/>
            <a:ext cx="1034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Marché</a:t>
            </a:r>
            <a:endParaRPr lang="fr-FR" sz="10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70557331-434C-ABA1-483D-5F346E7D85F8}"/>
              </a:ext>
            </a:extLst>
          </p:cNvPr>
          <p:cNvSpPr txBox="1"/>
          <p:nvPr/>
        </p:nvSpPr>
        <p:spPr>
          <a:xfrm>
            <a:off x="1322220" y="4368184"/>
            <a:ext cx="1113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Médiathèque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4DFF4F2E-F1D8-D3C3-1B37-9C588919814E}"/>
              </a:ext>
            </a:extLst>
          </p:cNvPr>
          <p:cNvSpPr txBox="1"/>
          <p:nvPr/>
        </p:nvSpPr>
        <p:spPr>
          <a:xfrm>
            <a:off x="2075836" y="4378408"/>
            <a:ext cx="7767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La Hayette</a:t>
            </a:r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832A4FB0-CA2F-22E0-D312-8FA6BED55682}"/>
              </a:ext>
            </a:extLst>
          </p:cNvPr>
          <p:cNvGrpSpPr/>
          <p:nvPr/>
        </p:nvGrpSpPr>
        <p:grpSpPr>
          <a:xfrm>
            <a:off x="1540109" y="4635450"/>
            <a:ext cx="298052" cy="301918"/>
            <a:chOff x="388717" y="4890820"/>
            <a:chExt cx="298052" cy="266249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699DE305-D68D-1BF4-01C5-0D93F5092CCC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Signe de multiplication 50">
              <a:extLst>
                <a:ext uri="{FF2B5EF4-FFF2-40B4-BE49-F238E27FC236}">
                  <a16:creationId xmlns:a16="http://schemas.microsoft.com/office/drawing/2014/main" id="{5522D8E0-4730-F82D-FD42-15D0B13F3804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E2197B3A-13DB-90C1-AA67-425C45175211}"/>
              </a:ext>
            </a:extLst>
          </p:cNvPr>
          <p:cNvGrpSpPr/>
          <p:nvPr/>
        </p:nvGrpSpPr>
        <p:grpSpPr>
          <a:xfrm>
            <a:off x="2261088" y="4646546"/>
            <a:ext cx="298052" cy="301918"/>
            <a:chOff x="388717" y="4890820"/>
            <a:chExt cx="298052" cy="266249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2AA8FA00-41AE-6D93-9A9C-66343CD873B7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Signe de multiplication 53">
              <a:extLst>
                <a:ext uri="{FF2B5EF4-FFF2-40B4-BE49-F238E27FC236}">
                  <a16:creationId xmlns:a16="http://schemas.microsoft.com/office/drawing/2014/main" id="{FF70F8C3-A876-3AB3-7910-1BAB26A643C3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55" name="Ellipse 54">
            <a:extLst>
              <a:ext uri="{FF2B5EF4-FFF2-40B4-BE49-F238E27FC236}">
                <a16:creationId xmlns:a16="http://schemas.microsoft.com/office/drawing/2014/main" id="{C7E736D6-17C4-9A4C-84FC-6BD042503EB9}"/>
              </a:ext>
            </a:extLst>
          </p:cNvPr>
          <p:cNvSpPr/>
          <p:nvPr/>
        </p:nvSpPr>
        <p:spPr>
          <a:xfrm>
            <a:off x="2982668" y="4643664"/>
            <a:ext cx="281174" cy="266249"/>
          </a:xfrm>
          <a:prstGeom prst="ellipse">
            <a:avLst/>
          </a:prstGeom>
          <a:solidFill>
            <a:schemeClr val="bg1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3842655C-9B70-66A8-2EF2-ED56360735B8}"/>
              </a:ext>
            </a:extLst>
          </p:cNvPr>
          <p:cNvSpPr txBox="1"/>
          <p:nvPr/>
        </p:nvSpPr>
        <p:spPr>
          <a:xfrm>
            <a:off x="2760407" y="4377560"/>
            <a:ext cx="1027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Gare de Torcy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6CB05C22-274B-D975-5AFA-1FF1286A751F}"/>
              </a:ext>
            </a:extLst>
          </p:cNvPr>
          <p:cNvSpPr txBox="1"/>
          <p:nvPr/>
        </p:nvSpPr>
        <p:spPr>
          <a:xfrm>
            <a:off x="3508633" y="4297693"/>
            <a:ext cx="16578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>
                <a:solidFill>
                  <a:srgbClr val="5191CD"/>
                </a:solidFill>
              </a:rPr>
              <a:t> Secteur Meaux de 14h à 20h30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EC4BA756-06B3-2853-EA25-6E26DBDE93FA}"/>
              </a:ext>
            </a:extLst>
          </p:cNvPr>
          <p:cNvSpPr txBox="1"/>
          <p:nvPr/>
        </p:nvSpPr>
        <p:spPr>
          <a:xfrm>
            <a:off x="3674092" y="5052696"/>
            <a:ext cx="1484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>
                <a:solidFill>
                  <a:srgbClr val="5191CD"/>
                </a:solidFill>
              </a:rPr>
              <a:t>Secteur Melun de 14h à 15h</a:t>
            </a:r>
          </a:p>
        </p:txBody>
      </p: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0931B8C0-BF52-A7DA-7037-235B26940FAC}"/>
              </a:ext>
            </a:extLst>
          </p:cNvPr>
          <p:cNvCxnSpPr>
            <a:cxnSpLocks/>
          </p:cNvCxnSpPr>
          <p:nvPr/>
        </p:nvCxnSpPr>
        <p:spPr>
          <a:xfrm>
            <a:off x="231168" y="4924425"/>
            <a:ext cx="4871664" cy="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238681B0-EAAA-3AB5-F65B-BB73FD8A6A60}"/>
              </a:ext>
            </a:extLst>
          </p:cNvPr>
          <p:cNvSpPr/>
          <p:nvPr/>
        </p:nvSpPr>
        <p:spPr>
          <a:xfrm>
            <a:off x="477072" y="5471509"/>
            <a:ext cx="4323528" cy="52937"/>
          </a:xfrm>
          <a:prstGeom prst="roundRect">
            <a:avLst/>
          </a:prstGeom>
          <a:solidFill>
            <a:srgbClr val="5191CD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0406003F-6459-BB7D-4CE3-2947ED8BFE24}"/>
              </a:ext>
            </a:extLst>
          </p:cNvPr>
          <p:cNvSpPr/>
          <p:nvPr/>
        </p:nvSpPr>
        <p:spPr>
          <a:xfrm>
            <a:off x="430409" y="5325361"/>
            <a:ext cx="281174" cy="301918"/>
          </a:xfrm>
          <a:prstGeom prst="ellipse">
            <a:avLst/>
          </a:prstGeom>
          <a:solidFill>
            <a:schemeClr val="bg1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3A2673F0-A0E8-F95D-BB8E-E7D46351EDC7}"/>
              </a:ext>
            </a:extLst>
          </p:cNvPr>
          <p:cNvGrpSpPr/>
          <p:nvPr/>
        </p:nvGrpSpPr>
        <p:grpSpPr>
          <a:xfrm>
            <a:off x="933627" y="5332346"/>
            <a:ext cx="298052" cy="301918"/>
            <a:chOff x="388717" y="4890820"/>
            <a:chExt cx="298052" cy="266249"/>
          </a:xfrm>
        </p:grpSpPr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4AEE1117-E1FE-86B6-B8A7-14437391E914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Signe de multiplication 66">
              <a:extLst>
                <a:ext uri="{FF2B5EF4-FFF2-40B4-BE49-F238E27FC236}">
                  <a16:creationId xmlns:a16="http://schemas.microsoft.com/office/drawing/2014/main" id="{4569539D-F65A-A5F6-6FFC-6247B7DE1B64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5" name="Ellipse 74">
            <a:extLst>
              <a:ext uri="{FF2B5EF4-FFF2-40B4-BE49-F238E27FC236}">
                <a16:creationId xmlns:a16="http://schemas.microsoft.com/office/drawing/2014/main" id="{DB7B4B43-369B-188B-16CD-80635CAE15B8}"/>
              </a:ext>
            </a:extLst>
          </p:cNvPr>
          <p:cNvSpPr/>
          <p:nvPr/>
        </p:nvSpPr>
        <p:spPr>
          <a:xfrm>
            <a:off x="2277966" y="5359785"/>
            <a:ext cx="281174" cy="266249"/>
          </a:xfrm>
          <a:prstGeom prst="ellipse">
            <a:avLst/>
          </a:prstGeom>
          <a:solidFill>
            <a:schemeClr val="bg1"/>
          </a:solidFill>
          <a:ln>
            <a:solidFill>
              <a:srgbClr val="519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ED93D450-8C13-25F5-AF28-C42817A56F14}"/>
              </a:ext>
            </a:extLst>
          </p:cNvPr>
          <p:cNvSpPr txBox="1"/>
          <p:nvPr/>
        </p:nvSpPr>
        <p:spPr>
          <a:xfrm>
            <a:off x="287130" y="5010267"/>
            <a:ext cx="62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Gare de Melun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3F0A52DE-25C2-28BE-9E0C-85FEB12F9BFD}"/>
              </a:ext>
            </a:extLst>
          </p:cNvPr>
          <p:cNvSpPr txBox="1"/>
          <p:nvPr/>
        </p:nvSpPr>
        <p:spPr>
          <a:xfrm>
            <a:off x="807020" y="5001250"/>
            <a:ext cx="62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Quai Pasteur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7C8FE77E-08E6-E683-29D9-974235373BAE}"/>
              </a:ext>
            </a:extLst>
          </p:cNvPr>
          <p:cNvSpPr txBox="1"/>
          <p:nvPr/>
        </p:nvSpPr>
        <p:spPr>
          <a:xfrm>
            <a:off x="1346732" y="5137844"/>
            <a:ext cx="7469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Pompidou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E98BF8EC-0311-0FA6-4041-3FE0526D40C5}"/>
              </a:ext>
            </a:extLst>
          </p:cNvPr>
          <p:cNvSpPr txBox="1"/>
          <p:nvPr/>
        </p:nvSpPr>
        <p:spPr>
          <a:xfrm>
            <a:off x="1981311" y="4996156"/>
            <a:ext cx="104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Gare de </a:t>
            </a:r>
            <a:r>
              <a:rPr lang="fr-FR" sz="900" dirty="0" err="1"/>
              <a:t>Lieusaint</a:t>
            </a:r>
            <a:r>
              <a:rPr lang="fr-FR" sz="900" dirty="0"/>
              <a:t>-Moissy</a:t>
            </a:r>
          </a:p>
        </p:txBody>
      </p:sp>
      <p:sp>
        <p:nvSpPr>
          <p:cNvPr id="81" name="object 27">
            <a:extLst>
              <a:ext uri="{FF2B5EF4-FFF2-40B4-BE49-F238E27FC236}">
                <a16:creationId xmlns:a16="http://schemas.microsoft.com/office/drawing/2014/main" id="{E2888651-06A7-971C-19A9-4A111CA6A11D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236090" y="7153916"/>
            <a:ext cx="602110" cy="195566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pc="-10" dirty="0"/>
              <a:t>@</a:t>
            </a:r>
            <a:r>
              <a:rPr lang="fr-FR" spc="-10" dirty="0" err="1"/>
              <a:t>MeauxOurcq_IDFM</a:t>
            </a:r>
            <a:endParaRPr spc="-10" dirty="0"/>
          </a:p>
          <a:p>
            <a:pPr marL="12700" marR="5080">
              <a:lnSpc>
                <a:spcPct val="106200"/>
              </a:lnSpc>
              <a:spcBef>
                <a:spcPts val="200"/>
              </a:spcBef>
            </a:pPr>
            <a:r>
              <a:rPr spc="-20" dirty="0"/>
              <a:t>01</a:t>
            </a:r>
            <a:r>
              <a:rPr spc="35" dirty="0"/>
              <a:t> </a:t>
            </a:r>
            <a:r>
              <a:rPr lang="fr-FR" spc="35" dirty="0"/>
              <a:t>64</a:t>
            </a:r>
            <a:r>
              <a:rPr spc="40" dirty="0"/>
              <a:t> </a:t>
            </a:r>
            <a:r>
              <a:rPr lang="fr-FR" dirty="0"/>
              <a:t>33</a:t>
            </a:r>
            <a:r>
              <a:rPr spc="35" dirty="0"/>
              <a:t> </a:t>
            </a:r>
            <a:r>
              <a:rPr lang="fr-FR" dirty="0"/>
              <a:t>26</a:t>
            </a:r>
            <a:r>
              <a:rPr spc="40" dirty="0"/>
              <a:t> </a:t>
            </a:r>
            <a:r>
              <a:rPr spc="-35" dirty="0"/>
              <a:t>0</a:t>
            </a:r>
            <a:r>
              <a:rPr lang="fr-FR" spc="-35" dirty="0"/>
              <a:t>4</a:t>
            </a:r>
            <a:endParaRPr spc="-35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F734FC-C90F-B564-22C4-AD3EA6BA87D9}"/>
              </a:ext>
            </a:extLst>
          </p:cNvPr>
          <p:cNvSpPr/>
          <p:nvPr/>
        </p:nvSpPr>
        <p:spPr>
          <a:xfrm>
            <a:off x="3581400" y="5910372"/>
            <a:ext cx="1662634" cy="10656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2F5DBC03-1245-6B82-ECFF-5A706C2FC943}"/>
              </a:ext>
            </a:extLst>
          </p:cNvPr>
          <p:cNvGrpSpPr/>
          <p:nvPr/>
        </p:nvGrpSpPr>
        <p:grpSpPr>
          <a:xfrm>
            <a:off x="1513176" y="5353579"/>
            <a:ext cx="298052" cy="301918"/>
            <a:chOff x="388717" y="4890820"/>
            <a:chExt cx="298052" cy="266249"/>
          </a:xfrm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40147D5F-8AFC-188D-82E0-1320D9B85F53}"/>
                </a:ext>
              </a:extLst>
            </p:cNvPr>
            <p:cNvSpPr/>
            <p:nvPr/>
          </p:nvSpPr>
          <p:spPr>
            <a:xfrm>
              <a:off x="395968" y="4890820"/>
              <a:ext cx="281174" cy="2662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Signe de multiplication 29">
              <a:extLst>
                <a:ext uri="{FF2B5EF4-FFF2-40B4-BE49-F238E27FC236}">
                  <a16:creationId xmlns:a16="http://schemas.microsoft.com/office/drawing/2014/main" id="{13CD2559-E25C-DC28-E5FF-CB7652560FAB}"/>
                </a:ext>
              </a:extLst>
            </p:cNvPr>
            <p:cNvSpPr/>
            <p:nvPr/>
          </p:nvSpPr>
          <p:spPr>
            <a:xfrm>
              <a:off x="388717" y="4890820"/>
              <a:ext cx="298052" cy="266249"/>
            </a:xfrm>
            <a:prstGeom prst="mathMultiply">
              <a:avLst/>
            </a:prstGeom>
            <a:solidFill>
              <a:srgbClr val="5191CD"/>
            </a:solidFill>
            <a:ln>
              <a:solidFill>
                <a:srgbClr val="5191C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711020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166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Tahoma</vt:lpstr>
      <vt:lpstr>Office Theme</vt:lpstr>
      <vt:lpstr>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20240613_IDFM_flyers_perturbations_JO_A5_CMJN</dc:title>
  <cp:lastModifiedBy>BELLEC, Bertrand</cp:lastModifiedBy>
  <cp:revision>7</cp:revision>
  <dcterms:created xsi:type="dcterms:W3CDTF">2024-06-21T08:59:32Z</dcterms:created>
  <dcterms:modified xsi:type="dcterms:W3CDTF">2024-07-18T08:24:59Z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2024-06-13T00:00:00Z</vt:filetime>
  </property>
  <property fmtid="{D5CDD505-2E9C-101B-9397-08002B2CF9AE}" pid="3" name="Creator">
    <vt:lpwstr>Adobe Illustrator 28.5 (Windows)</vt:lpwstr>
  </property>
  <property fmtid="{D5CDD505-2E9C-101B-9397-08002B2CF9AE}" pid="4" name="LastSaved">
    <vt:filetime>2024-06-21T00:00:00Z</vt:filetime>
  </property>
  <property fmtid="{D5CDD505-2E9C-101B-9397-08002B2CF9AE}" pid="5" name="Producer">
    <vt:lpwstr>Adobe PDF library 17.00</vt:lpwstr>
  </property>
</Properties>
</file>